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119_47535992.xml" ContentType="application/vnd.ms-powerpoint.comments+xml"/>
  <Override PartName="/ppt/comments/modernComment_11B_E04ED68B.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26"/>
  </p:notesMasterIdLst>
  <p:sldIdLst>
    <p:sldId id="256" r:id="rId5"/>
    <p:sldId id="258" r:id="rId6"/>
    <p:sldId id="262" r:id="rId7"/>
    <p:sldId id="292" r:id="rId8"/>
    <p:sldId id="264" r:id="rId9"/>
    <p:sldId id="281" r:id="rId10"/>
    <p:sldId id="283" r:id="rId11"/>
    <p:sldId id="294" r:id="rId12"/>
    <p:sldId id="295" r:id="rId13"/>
    <p:sldId id="287" r:id="rId14"/>
    <p:sldId id="286" r:id="rId15"/>
    <p:sldId id="291" r:id="rId16"/>
    <p:sldId id="288" r:id="rId17"/>
    <p:sldId id="277" r:id="rId18"/>
    <p:sldId id="296" r:id="rId19"/>
    <p:sldId id="301" r:id="rId20"/>
    <p:sldId id="302" r:id="rId21"/>
    <p:sldId id="300" r:id="rId22"/>
    <p:sldId id="298" r:id="rId23"/>
    <p:sldId id="299" r:id="rId24"/>
    <p:sldId id="278"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685FC5C-E288-D32F-9131-81D5CAE99B89}" name="Barazzuol Luca (Student Com20)" initials="BC" userId="S::lbarazzuol@unibz.it::b96cf32c-9fd8-4a36-b1e1-de85c59b40b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Barazzuol Luca (Student Com20)" initials="BC" lastIdx="4" clrIdx="0">
    <p:extLst>
      <p:ext uri="{19B8F6BF-5375-455C-9EA6-DF929625EA0E}">
        <p15:presenceInfo xmlns:p15="http://schemas.microsoft.com/office/powerpoint/2012/main" userId="S::lbarazzuol@unibz.it::b96cf32c-9fd8-4a36-b1e1-de85c59b40b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5ACC4"/>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E8050F-CFE7-47AC-8F5C-637FC0C70247}" v="1" dt="2021-03-06T18:03:03.200"/>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Estilo Claro 2 - Ênfase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Estilo Médio 2 - Ênfas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Estilo Claro 1 - Ênfas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Estilo Mé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558" autoAdjust="0"/>
  </p:normalViewPr>
  <p:slideViewPr>
    <p:cSldViewPr snapToGrid="0">
      <p:cViewPr varScale="1">
        <p:scale>
          <a:sx n="69" d="100"/>
          <a:sy n="69" d="100"/>
        </p:scale>
        <p:origin x="1128" y="62"/>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orras Galindo Johan Leandro (Student Com20)" userId="S::jporrasgalindo@unibz.it::46fa9390-2142-4551-9338-a1ee9a1bc66e" providerId="AD" clId="Web-{B2EEFD84-40F8-2F6A-4C3A-C3C214E36170}"/>
    <pc:docChg chg="addSld modSld">
      <pc:chgData name="Porras Galindo Johan Leandro (Student Com20)" userId="S::jporrasgalindo@unibz.it::46fa9390-2142-4551-9338-a1ee9a1bc66e" providerId="AD" clId="Web-{B2EEFD84-40F8-2F6A-4C3A-C3C214E36170}" dt="2021-01-12T07:04:13.137" v="129" actId="1076"/>
      <pc:docMkLst>
        <pc:docMk/>
      </pc:docMkLst>
      <pc:sldChg chg="addSp delSp modSp mod setBg">
        <pc:chgData name="Porras Galindo Johan Leandro (Student Com20)" userId="S::jporrasgalindo@unibz.it::46fa9390-2142-4551-9338-a1ee9a1bc66e" providerId="AD" clId="Web-{B2EEFD84-40F8-2F6A-4C3A-C3C214E36170}" dt="2021-01-12T06:49:58.316" v="96" actId="1076"/>
        <pc:sldMkLst>
          <pc:docMk/>
          <pc:sldMk cId="1147970573" sldId="278"/>
        </pc:sldMkLst>
        <pc:spChg chg="mod ord">
          <ac:chgData name="Porras Galindo Johan Leandro (Student Com20)" userId="S::jporrasgalindo@unibz.it::46fa9390-2142-4551-9338-a1ee9a1bc66e" providerId="AD" clId="Web-{B2EEFD84-40F8-2F6A-4C3A-C3C214E36170}" dt="2021-01-12T06:49:58.316" v="96" actId="1076"/>
          <ac:spMkLst>
            <pc:docMk/>
            <pc:sldMk cId="1147970573" sldId="278"/>
            <ac:spMk id="2" creationId="{10365994-0266-480C-B943-BC06DAD8A5F6}"/>
          </ac:spMkLst>
        </pc:spChg>
        <pc:spChg chg="del">
          <ac:chgData name="Porras Galindo Johan Leandro (Student Com20)" userId="S::jporrasgalindo@unibz.it::46fa9390-2142-4551-9338-a1ee9a1bc66e" providerId="AD" clId="Web-{B2EEFD84-40F8-2F6A-4C3A-C3C214E36170}" dt="2021-01-12T06:47:54.355" v="61"/>
          <ac:spMkLst>
            <pc:docMk/>
            <pc:sldMk cId="1147970573" sldId="278"/>
            <ac:spMk id="3" creationId="{7C732020-8E94-4122-AB0A-236B42D9C876}"/>
          </ac:spMkLst>
        </pc:spChg>
        <pc:spChg chg="add del mod">
          <ac:chgData name="Porras Galindo Johan Leandro (Student Com20)" userId="S::jporrasgalindo@unibz.it::46fa9390-2142-4551-9338-a1ee9a1bc66e" providerId="AD" clId="Web-{B2EEFD84-40F8-2F6A-4C3A-C3C214E36170}" dt="2021-01-12T06:49:07.578" v="84"/>
          <ac:spMkLst>
            <pc:docMk/>
            <pc:sldMk cId="1147970573" sldId="278"/>
            <ac:spMk id="6" creationId="{4F1F1E2F-20F4-4E66-8D8C-CAF52272830F}"/>
          </ac:spMkLst>
        </pc:spChg>
        <pc:spChg chg="add del mod">
          <ac:chgData name="Porras Galindo Johan Leandro (Student Com20)" userId="S::jporrasgalindo@unibz.it::46fa9390-2142-4551-9338-a1ee9a1bc66e" providerId="AD" clId="Web-{B2EEFD84-40F8-2F6A-4C3A-C3C214E36170}" dt="2021-01-12T06:48:56.453" v="83"/>
          <ac:spMkLst>
            <pc:docMk/>
            <pc:sldMk cId="1147970573" sldId="278"/>
            <ac:spMk id="8" creationId="{09822CA7-9CF0-43ED-ADA5-2E254125E477}"/>
          </ac:spMkLst>
        </pc:spChg>
        <pc:spChg chg="add">
          <ac:chgData name="Porras Galindo Johan Leandro (Student Com20)" userId="S::jporrasgalindo@unibz.it::46fa9390-2142-4551-9338-a1ee9a1bc66e" providerId="AD" clId="Web-{B2EEFD84-40F8-2F6A-4C3A-C3C214E36170}" dt="2021-01-12T06:48:23.154" v="64"/>
          <ac:spMkLst>
            <pc:docMk/>
            <pc:sldMk cId="1147970573" sldId="278"/>
            <ac:spMk id="11" creationId="{3CD9DF72-87A3-404E-A828-84CBF11A8303}"/>
          </ac:spMkLst>
        </pc:spChg>
        <pc:picChg chg="add mod ord">
          <ac:chgData name="Porras Galindo Johan Leandro (Student Com20)" userId="S::jporrasgalindo@unibz.it::46fa9390-2142-4551-9338-a1ee9a1bc66e" providerId="AD" clId="Web-{B2EEFD84-40F8-2F6A-4C3A-C3C214E36170}" dt="2021-01-12T06:49:52.128" v="95" actId="1076"/>
          <ac:picMkLst>
            <pc:docMk/>
            <pc:sldMk cId="1147970573" sldId="278"/>
            <ac:picMk id="4" creationId="{73A633B3-1574-4C22-AA21-A12DB3572291}"/>
          </ac:picMkLst>
        </pc:picChg>
        <pc:cxnChg chg="add">
          <ac:chgData name="Porras Galindo Johan Leandro (Student Com20)" userId="S::jporrasgalindo@unibz.it::46fa9390-2142-4551-9338-a1ee9a1bc66e" providerId="AD" clId="Web-{B2EEFD84-40F8-2F6A-4C3A-C3C214E36170}" dt="2021-01-12T06:48:23.154" v="64"/>
          <ac:cxnSpMkLst>
            <pc:docMk/>
            <pc:sldMk cId="1147970573" sldId="278"/>
            <ac:cxnSpMk id="13" creationId="{20E3A342-4D61-4E3F-AF90-1AB42AEB96CC}"/>
          </ac:cxnSpMkLst>
        </pc:cxnChg>
      </pc:sldChg>
      <pc:sldChg chg="modSp">
        <pc:chgData name="Porras Galindo Johan Leandro (Student Com20)" userId="S::jporrasgalindo@unibz.it::46fa9390-2142-4551-9338-a1ee9a1bc66e" providerId="AD" clId="Web-{B2EEFD84-40F8-2F6A-4C3A-C3C214E36170}" dt="2021-01-12T07:04:13.137" v="129" actId="1076"/>
        <pc:sldMkLst>
          <pc:docMk/>
          <pc:sldMk cId="3707269372" sldId="299"/>
        </pc:sldMkLst>
        <pc:spChg chg="mod">
          <ac:chgData name="Porras Galindo Johan Leandro (Student Com20)" userId="S::jporrasgalindo@unibz.it::46fa9390-2142-4551-9338-a1ee9a1bc66e" providerId="AD" clId="Web-{B2EEFD84-40F8-2F6A-4C3A-C3C214E36170}" dt="2021-01-12T07:04:13.137" v="129" actId="1076"/>
          <ac:spMkLst>
            <pc:docMk/>
            <pc:sldMk cId="3707269372" sldId="299"/>
            <ac:spMk id="7" creationId="{4A0DFE30-69A1-4BD1-98D0-45FAD3D7AA99}"/>
          </ac:spMkLst>
        </pc:spChg>
        <pc:picChg chg="mod">
          <ac:chgData name="Porras Galindo Johan Leandro (Student Com20)" userId="S::jporrasgalindo@unibz.it::46fa9390-2142-4551-9338-a1ee9a1bc66e" providerId="AD" clId="Web-{B2EEFD84-40F8-2F6A-4C3A-C3C214E36170}" dt="2021-01-12T06:50:43.678" v="102" actId="1076"/>
          <ac:picMkLst>
            <pc:docMk/>
            <pc:sldMk cId="3707269372" sldId="299"/>
            <ac:picMk id="4" creationId="{7EFD1737-A606-407D-899E-37B3D7EB470F}"/>
          </ac:picMkLst>
        </pc:picChg>
      </pc:sldChg>
      <pc:sldChg chg="addSp delSp modSp add replId">
        <pc:chgData name="Porras Galindo Johan Leandro (Student Com20)" userId="S::jporrasgalindo@unibz.it::46fa9390-2142-4551-9338-a1ee9a1bc66e" providerId="AD" clId="Web-{B2EEFD84-40F8-2F6A-4C3A-C3C214E36170}" dt="2021-01-12T06:45:02.266" v="51"/>
        <pc:sldMkLst>
          <pc:docMk/>
          <pc:sldMk cId="496470467" sldId="301"/>
        </pc:sldMkLst>
        <pc:spChg chg="mod">
          <ac:chgData name="Porras Galindo Johan Leandro (Student Com20)" userId="S::jporrasgalindo@unibz.it::46fa9390-2142-4551-9338-a1ee9a1bc66e" providerId="AD" clId="Web-{B2EEFD84-40F8-2F6A-4C3A-C3C214E36170}" dt="2021-01-12T06:29:07.735" v="11" actId="20577"/>
          <ac:spMkLst>
            <pc:docMk/>
            <pc:sldMk cId="496470467" sldId="301"/>
            <ac:spMk id="2" creationId="{05229A55-0332-4FA8-A97E-7A2F68C484EB}"/>
          </ac:spMkLst>
        </pc:spChg>
        <pc:spChg chg="del">
          <ac:chgData name="Porras Galindo Johan Leandro (Student Com20)" userId="S::jporrasgalindo@unibz.it::46fa9390-2142-4551-9338-a1ee9a1bc66e" providerId="AD" clId="Web-{B2EEFD84-40F8-2F6A-4C3A-C3C214E36170}" dt="2021-01-12T06:45:02.266" v="51"/>
          <ac:spMkLst>
            <pc:docMk/>
            <pc:sldMk cId="496470467" sldId="301"/>
            <ac:spMk id="3" creationId="{4026FCC1-14C0-4B56-8751-ACE9EE057208}"/>
          </ac:spMkLst>
        </pc:spChg>
        <pc:spChg chg="del">
          <ac:chgData name="Porras Galindo Johan Leandro (Student Com20)" userId="S::jporrasgalindo@unibz.it::46fa9390-2142-4551-9338-a1ee9a1bc66e" providerId="AD" clId="Web-{B2EEFD84-40F8-2F6A-4C3A-C3C214E36170}" dt="2021-01-12T06:42:52.476" v="12"/>
          <ac:spMkLst>
            <pc:docMk/>
            <pc:sldMk cId="496470467" sldId="301"/>
            <ac:spMk id="5" creationId="{D4744969-4F99-4FB7-B2B1-52FCCA0A0669}"/>
          </ac:spMkLst>
        </pc:spChg>
        <pc:spChg chg="add del mod">
          <ac:chgData name="Porras Galindo Johan Leandro (Student Com20)" userId="S::jporrasgalindo@unibz.it::46fa9390-2142-4551-9338-a1ee9a1bc66e" providerId="AD" clId="Web-{B2EEFD84-40F8-2F6A-4C3A-C3C214E36170}" dt="2021-01-12T06:43:05.274" v="16"/>
          <ac:spMkLst>
            <pc:docMk/>
            <pc:sldMk cId="496470467" sldId="301"/>
            <ac:spMk id="6" creationId="{C520D873-692B-4745-AD86-8101D119BE1A}"/>
          </ac:spMkLst>
        </pc:spChg>
        <pc:spChg chg="mod">
          <ac:chgData name="Porras Galindo Johan Leandro (Student Com20)" userId="S::jporrasgalindo@unibz.it::46fa9390-2142-4551-9338-a1ee9a1bc66e" providerId="AD" clId="Web-{B2EEFD84-40F8-2F6A-4C3A-C3C214E36170}" dt="2021-01-12T06:43:29.025" v="23" actId="20577"/>
          <ac:spMkLst>
            <pc:docMk/>
            <pc:sldMk cId="496470467" sldId="301"/>
            <ac:spMk id="8" creationId="{6A1746A1-6EB2-41EE-9221-89BCE088BD2E}"/>
          </ac:spMkLst>
        </pc:spChg>
        <pc:spChg chg="mod">
          <ac:chgData name="Porras Galindo Johan Leandro (Student Com20)" userId="S::jporrasgalindo@unibz.it::46fa9390-2142-4551-9338-a1ee9a1bc66e" providerId="AD" clId="Web-{B2EEFD84-40F8-2F6A-4C3A-C3C214E36170}" dt="2021-01-12T06:44:45.265" v="49" actId="1076"/>
          <ac:spMkLst>
            <pc:docMk/>
            <pc:sldMk cId="496470467" sldId="301"/>
            <ac:spMk id="13" creationId="{E8CD09B2-31B5-4DAD-AC0A-ACE2901C4B18}"/>
          </ac:spMkLst>
        </pc:spChg>
        <pc:spChg chg="mod">
          <ac:chgData name="Porras Galindo Johan Leandro (Student Com20)" userId="S::jporrasgalindo@unibz.it::46fa9390-2142-4551-9338-a1ee9a1bc66e" providerId="AD" clId="Web-{B2EEFD84-40F8-2F6A-4C3A-C3C214E36170}" dt="2021-01-12T06:44:48.905" v="50" actId="1076"/>
          <ac:spMkLst>
            <pc:docMk/>
            <pc:sldMk cId="496470467" sldId="301"/>
            <ac:spMk id="14" creationId="{5CB27CDA-A0C4-49CE-962F-0894DD8FF11F}"/>
          </ac:spMkLst>
        </pc:spChg>
        <pc:spChg chg="del">
          <ac:chgData name="Porras Galindo Johan Leandro (Student Com20)" userId="S::jporrasgalindo@unibz.it::46fa9390-2142-4551-9338-a1ee9a1bc66e" providerId="AD" clId="Web-{B2EEFD84-40F8-2F6A-4C3A-C3C214E36170}" dt="2021-01-12T06:42:54.945" v="13"/>
          <ac:spMkLst>
            <pc:docMk/>
            <pc:sldMk cId="496470467" sldId="301"/>
            <ac:spMk id="15" creationId="{CD2DE4E7-C86B-4744-B448-B9D0810205B7}"/>
          </ac:spMkLst>
        </pc:spChg>
        <pc:spChg chg="add mod">
          <ac:chgData name="Porras Galindo Johan Leandro (Student Com20)" userId="S::jporrasgalindo@unibz.it::46fa9390-2142-4551-9338-a1ee9a1bc66e" providerId="AD" clId="Web-{B2EEFD84-40F8-2F6A-4C3A-C3C214E36170}" dt="2021-01-12T06:44:23.622" v="47" actId="1076"/>
          <ac:spMkLst>
            <pc:docMk/>
            <pc:sldMk cId="496470467" sldId="301"/>
            <ac:spMk id="16" creationId="{97867032-02E4-4363-935A-520F99177815}"/>
          </ac:spMkLst>
        </pc:spChg>
        <pc:picChg chg="add mod ord">
          <ac:chgData name="Porras Galindo Johan Leandro (Student Com20)" userId="S::jporrasgalindo@unibz.it::46fa9390-2142-4551-9338-a1ee9a1bc66e" providerId="AD" clId="Web-{B2EEFD84-40F8-2F6A-4C3A-C3C214E36170}" dt="2021-01-12T06:43:45.292" v="29" actId="14100"/>
          <ac:picMkLst>
            <pc:docMk/>
            <pc:sldMk cId="496470467" sldId="301"/>
            <ac:picMk id="7" creationId="{185D2CE0-7D0A-4318-9AB8-692C41F6C5FC}"/>
          </ac:picMkLst>
        </pc:picChg>
        <pc:picChg chg="add mod">
          <ac:chgData name="Porras Galindo Johan Leandro (Student Com20)" userId="S::jporrasgalindo@unibz.it::46fa9390-2142-4551-9338-a1ee9a1bc66e" providerId="AD" clId="Web-{B2EEFD84-40F8-2F6A-4C3A-C3C214E36170}" dt="2021-01-12T06:44:16.356" v="44" actId="1076"/>
          <ac:picMkLst>
            <pc:docMk/>
            <pc:sldMk cId="496470467" sldId="301"/>
            <ac:picMk id="9" creationId="{271DBFB9-8D17-4AED-B4C5-1B58161798F2}"/>
          </ac:picMkLst>
        </pc:picChg>
      </pc:sldChg>
      <pc:sldChg chg="addSp delSp modSp add replId">
        <pc:chgData name="Porras Galindo Johan Leandro (Student Com20)" userId="S::jporrasgalindo@unibz.it::46fa9390-2142-4551-9338-a1ee9a1bc66e" providerId="AD" clId="Web-{B2EEFD84-40F8-2F6A-4C3A-C3C214E36170}" dt="2021-01-12T06:52:01.699" v="117" actId="1076"/>
        <pc:sldMkLst>
          <pc:docMk/>
          <pc:sldMk cId="3780619914" sldId="302"/>
        </pc:sldMkLst>
        <pc:spChg chg="add del mod">
          <ac:chgData name="Porras Galindo Johan Leandro (Student Com20)" userId="S::jporrasgalindo@unibz.it::46fa9390-2142-4551-9338-a1ee9a1bc66e" providerId="AD" clId="Web-{B2EEFD84-40F8-2F6A-4C3A-C3C214E36170}" dt="2021-01-12T06:45:38.049" v="54"/>
          <ac:spMkLst>
            <pc:docMk/>
            <pc:sldMk cId="3780619914" sldId="302"/>
            <ac:spMk id="4" creationId="{FFE8842B-9326-444C-AFD1-AA3211E5D098}"/>
          </ac:spMkLst>
        </pc:spChg>
        <pc:spChg chg="mod">
          <ac:chgData name="Porras Galindo Johan Leandro (Student Com20)" userId="S::jporrasgalindo@unibz.it::46fa9390-2142-4551-9338-a1ee9a1bc66e" providerId="AD" clId="Web-{B2EEFD84-40F8-2F6A-4C3A-C3C214E36170}" dt="2021-01-12T06:51:45.932" v="109" actId="20577"/>
          <ac:spMkLst>
            <pc:docMk/>
            <pc:sldMk cId="3780619914" sldId="302"/>
            <ac:spMk id="8" creationId="{6A1746A1-6EB2-41EE-9221-89BCE088BD2E}"/>
          </ac:spMkLst>
        </pc:spChg>
        <pc:spChg chg="mod">
          <ac:chgData name="Porras Galindo Johan Leandro (Student Com20)" userId="S::jporrasgalindo@unibz.it::46fa9390-2142-4551-9338-a1ee9a1bc66e" providerId="AD" clId="Web-{B2EEFD84-40F8-2F6A-4C3A-C3C214E36170}" dt="2021-01-12T06:52:01.699" v="117" actId="1076"/>
          <ac:spMkLst>
            <pc:docMk/>
            <pc:sldMk cId="3780619914" sldId="302"/>
            <ac:spMk id="16" creationId="{97867032-02E4-4363-935A-520F99177815}"/>
          </ac:spMkLst>
        </pc:spChg>
        <pc:picChg chg="add mod ord">
          <ac:chgData name="Porras Galindo Johan Leandro (Student Com20)" userId="S::jporrasgalindo@unibz.it::46fa9390-2142-4551-9338-a1ee9a1bc66e" providerId="AD" clId="Web-{B2EEFD84-40F8-2F6A-4C3A-C3C214E36170}" dt="2021-01-12T06:51:33.197" v="107" actId="1076"/>
          <ac:picMkLst>
            <pc:docMk/>
            <pc:sldMk cId="3780619914" sldId="302"/>
            <ac:picMk id="5" creationId="{EFEF1413-C472-487C-B146-C8D0DE0775D1}"/>
          </ac:picMkLst>
        </pc:picChg>
        <pc:picChg chg="add mod">
          <ac:chgData name="Porras Galindo Johan Leandro (Student Com20)" userId="S::jporrasgalindo@unibz.it::46fa9390-2142-4551-9338-a1ee9a1bc66e" providerId="AD" clId="Web-{B2EEFD84-40F8-2F6A-4C3A-C3C214E36170}" dt="2021-01-12T06:51:53.933" v="114" actId="1076"/>
          <ac:picMkLst>
            <pc:docMk/>
            <pc:sldMk cId="3780619914" sldId="302"/>
            <ac:picMk id="6" creationId="{81320C5A-A390-4470-9AB7-6F231E1EC9AA}"/>
          </ac:picMkLst>
        </pc:picChg>
        <pc:picChg chg="del">
          <ac:chgData name="Porras Galindo Johan Leandro (Student Com20)" userId="S::jporrasgalindo@unibz.it::46fa9390-2142-4551-9338-a1ee9a1bc66e" providerId="AD" clId="Web-{B2EEFD84-40F8-2F6A-4C3A-C3C214E36170}" dt="2021-01-12T06:45:36.971" v="53"/>
          <ac:picMkLst>
            <pc:docMk/>
            <pc:sldMk cId="3780619914" sldId="302"/>
            <ac:picMk id="7" creationId="{185D2CE0-7D0A-4318-9AB8-692C41F6C5FC}"/>
          </ac:picMkLst>
        </pc:picChg>
        <pc:picChg chg="del">
          <ac:chgData name="Porras Galindo Johan Leandro (Student Com20)" userId="S::jporrasgalindo@unibz.it::46fa9390-2142-4551-9338-a1ee9a1bc66e" providerId="AD" clId="Web-{B2EEFD84-40F8-2F6A-4C3A-C3C214E36170}" dt="2021-01-12T06:51:46.933" v="110"/>
          <ac:picMkLst>
            <pc:docMk/>
            <pc:sldMk cId="3780619914" sldId="302"/>
            <ac:picMk id="9" creationId="{271DBFB9-8D17-4AED-B4C5-1B58161798F2}"/>
          </ac:picMkLst>
        </pc:picChg>
      </pc:sldChg>
      <pc:sldChg chg="add replId">
        <pc:chgData name="Porras Galindo Johan Leandro (Student Com20)" userId="S::jporrasgalindo@unibz.it::46fa9390-2142-4551-9338-a1ee9a1bc66e" providerId="AD" clId="Web-{B2EEFD84-40F8-2F6A-4C3A-C3C214E36170}" dt="2021-01-12T06:46:12.520" v="58"/>
        <pc:sldMkLst>
          <pc:docMk/>
          <pc:sldMk cId="2257218630" sldId="303"/>
        </pc:sldMkLst>
      </pc:sldChg>
    </pc:docChg>
  </pc:docChgLst>
  <pc:docChgLst>
    <pc:chgData name="Fanti Coelho Lima Rachel (Student Com20)" userId="8862ce61-50c9-4cff-bd32-4a8093408d18" providerId="ADAL" clId="{FDEEE006-2A33-4295-B7AC-D41EA18F1E6C}"/>
    <pc:docChg chg="undo redo custSel addSld delSld modSld sldOrd">
      <pc:chgData name="Fanti Coelho Lima Rachel (Student Com20)" userId="8862ce61-50c9-4cff-bd32-4a8093408d18" providerId="ADAL" clId="{FDEEE006-2A33-4295-B7AC-D41EA18F1E6C}" dt="2021-01-07T18:12:24.388" v="319" actId="47"/>
      <pc:docMkLst>
        <pc:docMk/>
      </pc:docMkLst>
      <pc:sldChg chg="modSp mod">
        <pc:chgData name="Fanti Coelho Lima Rachel (Student Com20)" userId="8862ce61-50c9-4cff-bd32-4a8093408d18" providerId="ADAL" clId="{FDEEE006-2A33-4295-B7AC-D41EA18F1E6C}" dt="2021-01-07T16:01:47.757" v="57" actId="313"/>
        <pc:sldMkLst>
          <pc:docMk/>
          <pc:sldMk cId="1591408215" sldId="262"/>
        </pc:sldMkLst>
        <pc:spChg chg="mod">
          <ac:chgData name="Fanti Coelho Lima Rachel (Student Com20)" userId="8862ce61-50c9-4cff-bd32-4a8093408d18" providerId="ADAL" clId="{FDEEE006-2A33-4295-B7AC-D41EA18F1E6C}" dt="2021-01-07T16:01:47.757" v="57" actId="313"/>
          <ac:spMkLst>
            <pc:docMk/>
            <pc:sldMk cId="1591408215" sldId="262"/>
            <ac:spMk id="3" creationId="{EF6F1DB4-0855-48AC-A4E2-5BB32D8E20D6}"/>
          </ac:spMkLst>
        </pc:spChg>
      </pc:sldChg>
      <pc:sldChg chg="del">
        <pc:chgData name="Fanti Coelho Lima Rachel (Student Com20)" userId="8862ce61-50c9-4cff-bd32-4a8093408d18" providerId="ADAL" clId="{FDEEE006-2A33-4295-B7AC-D41EA18F1E6C}" dt="2021-01-07T18:12:24.388" v="319" actId="47"/>
        <pc:sldMkLst>
          <pc:docMk/>
          <pc:sldMk cId="2509825941" sldId="271"/>
        </pc:sldMkLst>
      </pc:sldChg>
      <pc:sldChg chg="modSp mod ord">
        <pc:chgData name="Fanti Coelho Lima Rachel (Student Com20)" userId="8862ce61-50c9-4cff-bd32-4a8093408d18" providerId="ADAL" clId="{FDEEE006-2A33-4295-B7AC-D41EA18F1E6C}" dt="2021-01-07T18:08:50.722" v="315" actId="20577"/>
        <pc:sldMkLst>
          <pc:docMk/>
          <pc:sldMk cId="1444182692" sldId="277"/>
        </pc:sldMkLst>
        <pc:spChg chg="mod">
          <ac:chgData name="Fanti Coelho Lima Rachel (Student Com20)" userId="8862ce61-50c9-4cff-bd32-4a8093408d18" providerId="ADAL" clId="{FDEEE006-2A33-4295-B7AC-D41EA18F1E6C}" dt="2021-01-07T18:08:50.722" v="315" actId="20577"/>
          <ac:spMkLst>
            <pc:docMk/>
            <pc:sldMk cId="1444182692" sldId="277"/>
            <ac:spMk id="11" creationId="{2ECEF73C-D265-42E5-A73B-F43ECBDCDCF5}"/>
          </ac:spMkLst>
        </pc:spChg>
      </pc:sldChg>
      <pc:sldChg chg="modSp mod">
        <pc:chgData name="Fanti Coelho Lima Rachel (Student Com20)" userId="8862ce61-50c9-4cff-bd32-4a8093408d18" providerId="ADAL" clId="{FDEEE006-2A33-4295-B7AC-D41EA18F1E6C}" dt="2021-01-07T16:04:11.826" v="77" actId="20577"/>
        <pc:sldMkLst>
          <pc:docMk/>
          <pc:sldMk cId="3497418416" sldId="287"/>
        </pc:sldMkLst>
        <pc:spChg chg="mod">
          <ac:chgData name="Fanti Coelho Lima Rachel (Student Com20)" userId="8862ce61-50c9-4cff-bd32-4a8093408d18" providerId="ADAL" clId="{FDEEE006-2A33-4295-B7AC-D41EA18F1E6C}" dt="2021-01-07T16:04:11.826" v="77" actId="20577"/>
          <ac:spMkLst>
            <pc:docMk/>
            <pc:sldMk cId="3497418416" sldId="287"/>
            <ac:spMk id="2" creationId="{B4FD8133-3330-4E1B-B4A7-4FDD0A04F872}"/>
          </ac:spMkLst>
        </pc:spChg>
      </pc:sldChg>
      <pc:sldChg chg="modSp mod">
        <pc:chgData name="Fanti Coelho Lima Rachel (Student Com20)" userId="8862ce61-50c9-4cff-bd32-4a8093408d18" providerId="ADAL" clId="{FDEEE006-2A33-4295-B7AC-D41EA18F1E6C}" dt="2021-01-07T16:02:09.376" v="58" actId="208"/>
        <pc:sldMkLst>
          <pc:docMk/>
          <pc:sldMk cId="1622471747" sldId="295"/>
        </pc:sldMkLst>
        <pc:picChg chg="mod">
          <ac:chgData name="Fanti Coelho Lima Rachel (Student Com20)" userId="8862ce61-50c9-4cff-bd32-4a8093408d18" providerId="ADAL" clId="{FDEEE006-2A33-4295-B7AC-D41EA18F1E6C}" dt="2021-01-07T16:02:09.376" v="58" actId="208"/>
          <ac:picMkLst>
            <pc:docMk/>
            <pc:sldMk cId="1622471747" sldId="295"/>
            <ac:picMk id="21" creationId="{EACBED95-F9C3-4CF6-9309-BF38C55A82A5}"/>
          </ac:picMkLst>
        </pc:picChg>
      </pc:sldChg>
      <pc:sldChg chg="addSp delSp modSp mod ord modClrScheme chgLayout">
        <pc:chgData name="Fanti Coelho Lima Rachel (Student Com20)" userId="8862ce61-50c9-4cff-bd32-4a8093408d18" providerId="ADAL" clId="{FDEEE006-2A33-4295-B7AC-D41EA18F1E6C}" dt="2021-01-07T17:49:38.695" v="139"/>
        <pc:sldMkLst>
          <pc:docMk/>
          <pc:sldMk cId="3216531039" sldId="296"/>
        </pc:sldMkLst>
        <pc:spChg chg="mod ord">
          <ac:chgData name="Fanti Coelho Lima Rachel (Student Com20)" userId="8862ce61-50c9-4cff-bd32-4a8093408d18" providerId="ADAL" clId="{FDEEE006-2A33-4295-B7AC-D41EA18F1E6C}" dt="2021-01-07T16:38:43.659" v="118" actId="1076"/>
          <ac:spMkLst>
            <pc:docMk/>
            <pc:sldMk cId="3216531039" sldId="296"/>
            <ac:spMk id="2" creationId="{05229A55-0332-4FA8-A97E-7A2F68C484EB}"/>
          </ac:spMkLst>
        </pc:spChg>
        <pc:spChg chg="add mod">
          <ac:chgData name="Fanti Coelho Lima Rachel (Student Com20)" userId="8862ce61-50c9-4cff-bd32-4a8093408d18" providerId="ADAL" clId="{FDEEE006-2A33-4295-B7AC-D41EA18F1E6C}" dt="2021-01-07T16:03:48.196" v="76" actId="14100"/>
          <ac:spMkLst>
            <pc:docMk/>
            <pc:sldMk cId="3216531039" sldId="296"/>
            <ac:spMk id="3" creationId="{4026FCC1-14C0-4B56-8751-ACE9EE057208}"/>
          </ac:spMkLst>
        </pc:spChg>
        <pc:spChg chg="mod ord">
          <ac:chgData name="Fanti Coelho Lima Rachel (Student Com20)" userId="8862ce61-50c9-4cff-bd32-4a8093408d18" providerId="ADAL" clId="{FDEEE006-2A33-4295-B7AC-D41EA18F1E6C}" dt="2021-01-07T16:38:20.239" v="117" actId="20577"/>
          <ac:spMkLst>
            <pc:docMk/>
            <pc:sldMk cId="3216531039" sldId="296"/>
            <ac:spMk id="5" creationId="{D4744969-4F99-4FB7-B2B1-52FCCA0A0669}"/>
          </ac:spMkLst>
        </pc:spChg>
        <pc:spChg chg="add del mod ord">
          <ac:chgData name="Fanti Coelho Lima Rachel (Student Com20)" userId="8862ce61-50c9-4cff-bd32-4a8093408d18" providerId="ADAL" clId="{FDEEE006-2A33-4295-B7AC-D41EA18F1E6C}" dt="2021-01-07T16:35:25.680" v="86" actId="700"/>
          <ac:spMkLst>
            <pc:docMk/>
            <pc:sldMk cId="3216531039" sldId="296"/>
            <ac:spMk id="6" creationId="{5C353B34-7883-4798-BD10-E885B466C498}"/>
          </ac:spMkLst>
        </pc:spChg>
        <pc:spChg chg="add del mod ord">
          <ac:chgData name="Fanti Coelho Lima Rachel (Student Com20)" userId="8862ce61-50c9-4cff-bd32-4a8093408d18" providerId="ADAL" clId="{FDEEE006-2A33-4295-B7AC-D41EA18F1E6C}" dt="2021-01-07T16:35:25.680" v="86" actId="700"/>
          <ac:spMkLst>
            <pc:docMk/>
            <pc:sldMk cId="3216531039" sldId="296"/>
            <ac:spMk id="7" creationId="{41BF0754-000B-433A-9E4C-9391536CC854}"/>
          </ac:spMkLst>
        </pc:spChg>
        <pc:spChg chg="mod">
          <ac:chgData name="Fanti Coelho Lima Rachel (Student Com20)" userId="8862ce61-50c9-4cff-bd32-4a8093408d18" providerId="ADAL" clId="{FDEEE006-2A33-4295-B7AC-D41EA18F1E6C}" dt="2021-01-07T17:48:29.039" v="130" actId="1076"/>
          <ac:spMkLst>
            <pc:docMk/>
            <pc:sldMk cId="3216531039" sldId="296"/>
            <ac:spMk id="8" creationId="{6A1746A1-6EB2-41EE-9221-89BCE088BD2E}"/>
          </ac:spMkLst>
        </pc:spChg>
        <pc:spChg chg="add del mod ord">
          <ac:chgData name="Fanti Coelho Lima Rachel (Student Com20)" userId="8862ce61-50c9-4cff-bd32-4a8093408d18" providerId="ADAL" clId="{FDEEE006-2A33-4295-B7AC-D41EA18F1E6C}" dt="2021-01-07T16:35:25.680" v="86" actId="700"/>
          <ac:spMkLst>
            <pc:docMk/>
            <pc:sldMk cId="3216531039" sldId="296"/>
            <ac:spMk id="9" creationId="{96DD04A5-582D-4FEF-BDB2-10CC66976705}"/>
          </ac:spMkLst>
        </pc:spChg>
        <pc:spChg chg="add del">
          <ac:chgData name="Fanti Coelho Lima Rachel (Student Com20)" userId="8862ce61-50c9-4cff-bd32-4a8093408d18" providerId="ADAL" clId="{FDEEE006-2A33-4295-B7AC-D41EA18F1E6C}" dt="2021-01-07T16:35:17.627" v="84" actId="22"/>
          <ac:spMkLst>
            <pc:docMk/>
            <pc:sldMk cId="3216531039" sldId="296"/>
            <ac:spMk id="10" creationId="{50B6D0B6-386A-42C2-9097-D22B5C08C8AB}"/>
          </ac:spMkLst>
        </pc:spChg>
        <pc:spChg chg="add mod">
          <ac:chgData name="Fanti Coelho Lima Rachel (Student Com20)" userId="8862ce61-50c9-4cff-bd32-4a8093408d18" providerId="ADAL" clId="{FDEEE006-2A33-4295-B7AC-D41EA18F1E6C}" dt="2021-01-07T17:49:00.301" v="133" actId="1076"/>
          <ac:spMkLst>
            <pc:docMk/>
            <pc:sldMk cId="3216531039" sldId="296"/>
            <ac:spMk id="15" creationId="{CD2DE4E7-C86B-4744-B448-B9D0810205B7}"/>
          </ac:spMkLst>
        </pc:spChg>
      </pc:sldChg>
      <pc:sldChg chg="addSp modSp mod">
        <pc:chgData name="Fanti Coelho Lima Rachel (Student Com20)" userId="8862ce61-50c9-4cff-bd32-4a8093408d18" providerId="ADAL" clId="{FDEEE006-2A33-4295-B7AC-D41EA18F1E6C}" dt="2021-01-07T18:08:19.083" v="281" actId="20577"/>
        <pc:sldMkLst>
          <pc:docMk/>
          <pc:sldMk cId="4136962570" sldId="298"/>
        </pc:sldMkLst>
        <pc:spChg chg="mod">
          <ac:chgData name="Fanti Coelho Lima Rachel (Student Com20)" userId="8862ce61-50c9-4cff-bd32-4a8093408d18" providerId="ADAL" clId="{FDEEE006-2A33-4295-B7AC-D41EA18F1E6C}" dt="2021-01-06T02:07:59.506" v="42" actId="20577"/>
          <ac:spMkLst>
            <pc:docMk/>
            <pc:sldMk cId="4136962570" sldId="298"/>
            <ac:spMk id="2" creationId="{5BB68752-6511-44D2-BB23-B6DC9234A658}"/>
          </ac:spMkLst>
        </pc:spChg>
        <pc:spChg chg="add mod">
          <ac:chgData name="Fanti Coelho Lima Rachel (Student Com20)" userId="8862ce61-50c9-4cff-bd32-4a8093408d18" providerId="ADAL" clId="{FDEEE006-2A33-4295-B7AC-D41EA18F1E6C}" dt="2021-01-06T02:06:37.892" v="10" actId="14100"/>
          <ac:spMkLst>
            <pc:docMk/>
            <pc:sldMk cId="4136962570" sldId="298"/>
            <ac:spMk id="9" creationId="{414B2502-27CA-4A53-8656-4587132A7D52}"/>
          </ac:spMkLst>
        </pc:spChg>
        <pc:spChg chg="add mod">
          <ac:chgData name="Fanti Coelho Lima Rachel (Student Com20)" userId="8862ce61-50c9-4cff-bd32-4a8093408d18" providerId="ADAL" clId="{FDEEE006-2A33-4295-B7AC-D41EA18F1E6C}" dt="2021-01-06T02:07:02.012" v="17" actId="1076"/>
          <ac:spMkLst>
            <pc:docMk/>
            <pc:sldMk cId="4136962570" sldId="298"/>
            <ac:spMk id="11" creationId="{72D2245E-BAA4-4311-8E5B-723B15BC8246}"/>
          </ac:spMkLst>
        </pc:spChg>
        <pc:spChg chg="add mod">
          <ac:chgData name="Fanti Coelho Lima Rachel (Student Com20)" userId="8862ce61-50c9-4cff-bd32-4a8093408d18" providerId="ADAL" clId="{FDEEE006-2A33-4295-B7AC-D41EA18F1E6C}" dt="2021-01-06T02:07:21.845" v="20"/>
          <ac:spMkLst>
            <pc:docMk/>
            <pc:sldMk cId="4136962570" sldId="298"/>
            <ac:spMk id="12" creationId="{AF521005-BC6E-4F2F-AF89-0EFD9F73F3E3}"/>
          </ac:spMkLst>
        </pc:spChg>
        <pc:spChg chg="add mod">
          <ac:chgData name="Fanti Coelho Lima Rachel (Student Com20)" userId="8862ce61-50c9-4cff-bd32-4a8093408d18" providerId="ADAL" clId="{FDEEE006-2A33-4295-B7AC-D41EA18F1E6C}" dt="2021-01-06T02:11:14.667" v="49" actId="1076"/>
          <ac:spMkLst>
            <pc:docMk/>
            <pc:sldMk cId="4136962570" sldId="298"/>
            <ac:spMk id="13" creationId="{6919BBDD-562B-45E9-9807-DB51EA0B91D5}"/>
          </ac:spMkLst>
        </pc:spChg>
        <pc:spChg chg="add mod">
          <ac:chgData name="Fanti Coelho Lima Rachel (Student Com20)" userId="8862ce61-50c9-4cff-bd32-4a8093408d18" providerId="ADAL" clId="{FDEEE006-2A33-4295-B7AC-D41EA18F1E6C}" dt="2021-01-07T18:08:19.083" v="281" actId="20577"/>
          <ac:spMkLst>
            <pc:docMk/>
            <pc:sldMk cId="4136962570" sldId="298"/>
            <ac:spMk id="23" creationId="{04E4F5AA-F225-4161-9309-972A94347208}"/>
          </ac:spMkLst>
        </pc:spChg>
        <pc:picChg chg="add mod ord">
          <ac:chgData name="Fanti Coelho Lima Rachel (Student Com20)" userId="8862ce61-50c9-4cff-bd32-4a8093408d18" providerId="ADAL" clId="{FDEEE006-2A33-4295-B7AC-D41EA18F1E6C}" dt="2021-01-07T18:02:55.123" v="182" actId="166"/>
          <ac:picMkLst>
            <pc:docMk/>
            <pc:sldMk cId="4136962570" sldId="298"/>
            <ac:picMk id="19" creationId="{F2CAEC6A-04CF-4127-A593-E8D9A57080B3}"/>
          </ac:picMkLst>
        </pc:picChg>
        <pc:picChg chg="add mod">
          <ac:chgData name="Fanti Coelho Lima Rachel (Student Com20)" userId="8862ce61-50c9-4cff-bd32-4a8093408d18" providerId="ADAL" clId="{FDEEE006-2A33-4295-B7AC-D41EA18F1E6C}" dt="2021-01-07T18:03:00.572" v="183" actId="1076"/>
          <ac:picMkLst>
            <pc:docMk/>
            <pc:sldMk cId="4136962570" sldId="298"/>
            <ac:picMk id="20" creationId="{862748BD-C752-4AD4-BD31-58000E30A6EB}"/>
          </ac:picMkLst>
        </pc:picChg>
        <pc:picChg chg="add mod ord">
          <ac:chgData name="Fanti Coelho Lima Rachel (Student Com20)" userId="8862ce61-50c9-4cff-bd32-4a8093408d18" providerId="ADAL" clId="{FDEEE006-2A33-4295-B7AC-D41EA18F1E6C}" dt="2021-01-07T18:03:03.148" v="184" actId="1076"/>
          <ac:picMkLst>
            <pc:docMk/>
            <pc:sldMk cId="4136962570" sldId="298"/>
            <ac:picMk id="21" creationId="{389DB4C4-C5FF-4D06-81FD-DC332BBC610C}"/>
          </ac:picMkLst>
        </pc:picChg>
        <pc:picChg chg="add mod ord">
          <ac:chgData name="Fanti Coelho Lima Rachel (Student Com20)" userId="8862ce61-50c9-4cff-bd32-4a8093408d18" providerId="ADAL" clId="{FDEEE006-2A33-4295-B7AC-D41EA18F1E6C}" dt="2021-01-07T18:03:04.979" v="185" actId="1076"/>
          <ac:picMkLst>
            <pc:docMk/>
            <pc:sldMk cId="4136962570" sldId="298"/>
            <ac:picMk id="22" creationId="{458B6D4D-CC28-48C2-8287-F241F2EF0384}"/>
          </ac:picMkLst>
        </pc:picChg>
      </pc:sldChg>
      <pc:sldChg chg="del">
        <pc:chgData name="Fanti Coelho Lima Rachel (Student Com20)" userId="8862ce61-50c9-4cff-bd32-4a8093408d18" providerId="ADAL" clId="{FDEEE006-2A33-4295-B7AC-D41EA18F1E6C}" dt="2021-01-06T02:04:43.320" v="7" actId="47"/>
        <pc:sldMkLst>
          <pc:docMk/>
          <pc:sldMk cId="2445285071" sldId="299"/>
        </pc:sldMkLst>
      </pc:sldChg>
      <pc:sldChg chg="addSp delSp modSp new mod">
        <pc:chgData name="Fanti Coelho Lima Rachel (Student Com20)" userId="8862ce61-50c9-4cff-bd32-4a8093408d18" providerId="ADAL" clId="{FDEEE006-2A33-4295-B7AC-D41EA18F1E6C}" dt="2021-01-07T18:08:41.643" v="312" actId="1076"/>
        <pc:sldMkLst>
          <pc:docMk/>
          <pc:sldMk cId="3707269372" sldId="299"/>
        </pc:sldMkLst>
        <pc:spChg chg="mod">
          <ac:chgData name="Fanti Coelho Lima Rachel (Student Com20)" userId="8862ce61-50c9-4cff-bd32-4a8093408d18" providerId="ADAL" clId="{FDEEE006-2A33-4295-B7AC-D41EA18F1E6C}" dt="2021-01-07T18:03:45.544" v="210" actId="20577"/>
          <ac:spMkLst>
            <pc:docMk/>
            <pc:sldMk cId="3707269372" sldId="299"/>
            <ac:spMk id="2" creationId="{503ED9B4-6ADB-4805-B169-60A86B19F1E9}"/>
          </ac:spMkLst>
        </pc:spChg>
        <pc:spChg chg="del">
          <ac:chgData name="Fanti Coelho Lima Rachel (Student Com20)" userId="8862ce61-50c9-4cff-bd32-4a8093408d18" providerId="ADAL" clId="{FDEEE006-2A33-4295-B7AC-D41EA18F1E6C}" dt="2021-01-07T18:03:52.283" v="211"/>
          <ac:spMkLst>
            <pc:docMk/>
            <pc:sldMk cId="3707269372" sldId="299"/>
            <ac:spMk id="3" creationId="{598F0268-AED8-4EDB-B43D-8279026D5FAE}"/>
          </ac:spMkLst>
        </pc:spChg>
        <pc:spChg chg="add mod">
          <ac:chgData name="Fanti Coelho Lima Rachel (Student Com20)" userId="8862ce61-50c9-4cff-bd32-4a8093408d18" providerId="ADAL" clId="{FDEEE006-2A33-4295-B7AC-D41EA18F1E6C}" dt="2021-01-07T18:08:27.131" v="282" actId="1076"/>
          <ac:spMkLst>
            <pc:docMk/>
            <pc:sldMk cId="3707269372" sldId="299"/>
            <ac:spMk id="5" creationId="{0B2574FC-D555-4EC8-900B-E0A6E9786EC5}"/>
          </ac:spMkLst>
        </pc:spChg>
        <pc:spChg chg="add del mod">
          <ac:chgData name="Fanti Coelho Lima Rachel (Student Com20)" userId="8862ce61-50c9-4cff-bd32-4a8093408d18" providerId="ADAL" clId="{FDEEE006-2A33-4295-B7AC-D41EA18F1E6C}" dt="2021-01-07T18:06:33.120" v="252" actId="21"/>
          <ac:spMkLst>
            <pc:docMk/>
            <pc:sldMk cId="3707269372" sldId="299"/>
            <ac:spMk id="6" creationId="{9044ADB1-4D0D-49E8-AC56-790201100B88}"/>
          </ac:spMkLst>
        </pc:spChg>
        <pc:spChg chg="add mod">
          <ac:chgData name="Fanti Coelho Lima Rachel (Student Com20)" userId="8862ce61-50c9-4cff-bd32-4a8093408d18" providerId="ADAL" clId="{FDEEE006-2A33-4295-B7AC-D41EA18F1E6C}" dt="2021-01-07T18:08:41.643" v="312" actId="1076"/>
          <ac:spMkLst>
            <pc:docMk/>
            <pc:sldMk cId="3707269372" sldId="299"/>
            <ac:spMk id="7" creationId="{4A0DFE30-69A1-4BD1-98D0-45FAD3D7AA99}"/>
          </ac:spMkLst>
        </pc:spChg>
        <pc:picChg chg="add mod">
          <ac:chgData name="Fanti Coelho Lima Rachel (Student Com20)" userId="8862ce61-50c9-4cff-bd32-4a8093408d18" providerId="ADAL" clId="{FDEEE006-2A33-4295-B7AC-D41EA18F1E6C}" dt="2021-01-07T18:03:52.283" v="211"/>
          <ac:picMkLst>
            <pc:docMk/>
            <pc:sldMk cId="3707269372" sldId="299"/>
            <ac:picMk id="4" creationId="{7EFD1737-A606-407D-899E-37B3D7EB470F}"/>
          </ac:picMkLst>
        </pc:picChg>
      </pc:sldChg>
      <pc:sldChg chg="delSp new mod">
        <pc:chgData name="Fanti Coelho Lima Rachel (Student Com20)" userId="8862ce61-50c9-4cff-bd32-4a8093408d18" providerId="ADAL" clId="{FDEEE006-2A33-4295-B7AC-D41EA18F1E6C}" dt="2021-01-07T18:11:30.956" v="318" actId="478"/>
        <pc:sldMkLst>
          <pc:docMk/>
          <pc:sldMk cId="797623119" sldId="300"/>
        </pc:sldMkLst>
        <pc:spChg chg="del">
          <ac:chgData name="Fanti Coelho Lima Rachel (Student Com20)" userId="8862ce61-50c9-4cff-bd32-4a8093408d18" providerId="ADAL" clId="{FDEEE006-2A33-4295-B7AC-D41EA18F1E6C}" dt="2021-01-07T18:11:29.794" v="317" actId="478"/>
          <ac:spMkLst>
            <pc:docMk/>
            <pc:sldMk cId="797623119" sldId="300"/>
            <ac:spMk id="3" creationId="{1F69EF68-2FB1-469C-89FD-54CD79F411A3}"/>
          </ac:spMkLst>
        </pc:spChg>
        <pc:spChg chg="del">
          <ac:chgData name="Fanti Coelho Lima Rachel (Student Com20)" userId="8862ce61-50c9-4cff-bd32-4a8093408d18" providerId="ADAL" clId="{FDEEE006-2A33-4295-B7AC-D41EA18F1E6C}" dt="2021-01-07T18:11:30.956" v="318" actId="478"/>
          <ac:spMkLst>
            <pc:docMk/>
            <pc:sldMk cId="797623119" sldId="300"/>
            <ac:spMk id="4" creationId="{8C3FFF2B-4E9D-4527-856D-997D2ED4947A}"/>
          </ac:spMkLst>
        </pc:spChg>
      </pc:sldChg>
      <pc:sldChg chg="del">
        <pc:chgData name="Fanti Coelho Lima Rachel (Student Com20)" userId="8862ce61-50c9-4cff-bd32-4a8093408d18" providerId="ADAL" clId="{FDEEE006-2A33-4295-B7AC-D41EA18F1E6C}" dt="2021-01-07T16:02:36.235" v="59" actId="47"/>
        <pc:sldMkLst>
          <pc:docMk/>
          <pc:sldMk cId="2480256493" sldId="300"/>
        </pc:sldMkLst>
      </pc:sldChg>
    </pc:docChg>
  </pc:docChgLst>
  <pc:docChgLst>
    <pc:chgData name="Fanti Coelho Lima Rachel (Student Com20)" userId="8862ce61-50c9-4cff-bd32-4a8093408d18" providerId="ADAL" clId="{BCE8050F-CFE7-47AC-8F5C-637FC0C70247}"/>
    <pc:docChg chg="custSel modSld">
      <pc:chgData name="Fanti Coelho Lima Rachel (Student Com20)" userId="8862ce61-50c9-4cff-bd32-4a8093408d18" providerId="ADAL" clId="{BCE8050F-CFE7-47AC-8F5C-637FC0C70247}" dt="2021-03-06T18:03:08.431" v="1" actId="21"/>
      <pc:docMkLst>
        <pc:docMk/>
      </pc:docMkLst>
      <pc:sldChg chg="addSp delSp modSp mod">
        <pc:chgData name="Fanti Coelho Lima Rachel (Student Com20)" userId="8862ce61-50c9-4cff-bd32-4a8093408d18" providerId="ADAL" clId="{BCE8050F-CFE7-47AC-8F5C-637FC0C70247}" dt="2021-03-06T18:03:08.431" v="1" actId="21"/>
        <pc:sldMkLst>
          <pc:docMk/>
          <pc:sldMk cId="468302188" sldId="294"/>
        </pc:sldMkLst>
        <pc:picChg chg="add del mod">
          <ac:chgData name="Fanti Coelho Lima Rachel (Student Com20)" userId="8862ce61-50c9-4cff-bd32-4a8093408d18" providerId="ADAL" clId="{BCE8050F-CFE7-47AC-8F5C-637FC0C70247}" dt="2021-03-06T18:03:08.431" v="1" actId="21"/>
          <ac:picMkLst>
            <pc:docMk/>
            <pc:sldMk cId="468302188" sldId="294"/>
            <ac:picMk id="4" creationId="{46D9C2D3-31A9-4416-B883-085150C28396}"/>
          </ac:picMkLst>
        </pc:picChg>
      </pc:sldChg>
    </pc:docChg>
  </pc:docChgLst>
</pc:chgInfo>
</file>

<file path=ppt/comments/modernComment_119_47535992.xml><?xml version="1.0" encoding="utf-8"?>
<p188:cmLst xmlns:a="http://schemas.openxmlformats.org/drawingml/2006/main" xmlns:r="http://schemas.openxmlformats.org/officeDocument/2006/relationships" xmlns:p188="http://schemas.microsoft.com/office/powerpoint/2018/8/main">
  <p188:cm id="{89C14A88-7FFE-41AD-A4BC-0E5E2C88C954}" authorId="{4685FC5C-E288-D32F-9131-81D5CAE99B89}" created="2020-11-09T17:41:23.439">
    <pc:sldMkLst xmlns:pc="http://schemas.microsoft.com/office/powerpoint/2013/main/command">
      <pc:docMk/>
      <pc:sldMk cId="1196644754" sldId="281"/>
    </pc:sldMkLst>
    <p188:txBody>
      <a:bodyPr/>
      <a:lstStyle/>
      <a:p>
        <a:r>
          <a:rPr lang="en-US"/>
          <a:t>- identifying behavioral pattern that can predict how much a student will pay based on behavior at the very beginning after signing up (how long does the new student visits the site? How many teacher profiles does the student visit? Does he/she attend  free courses? How long? Successfully?) 
- How can we predict the demand for computational resources based on behavioral pattern (to allocate efficiently cloud resources)
- same thing to predict the demand for teachers</a:t>
        </a:r>
      </a:p>
    </p188:txBody>
  </p188:cm>
</p188:cmLst>
</file>

<file path=ppt/comments/modernComment_11B_E04ED68B.xml><?xml version="1.0" encoding="utf-8"?>
<p188:cmLst xmlns:a="http://schemas.openxmlformats.org/drawingml/2006/main" xmlns:r="http://schemas.openxmlformats.org/officeDocument/2006/relationships" xmlns:p188="http://schemas.microsoft.com/office/powerpoint/2018/8/main">
  <p188:cm id="{20F2AFC8-CB74-4379-8ADE-9FC0878ED5AA}" authorId="{4685FC5C-E288-D32F-9131-81D5CAE99B89}" created="2020-11-09T17:30:05.862">
    <pc:sldMkLst xmlns:pc="http://schemas.microsoft.com/office/powerpoint/2013/main/command">
      <pc:docMk/>
      <pc:sldMk cId="3763263115" sldId="283"/>
    </pc:sldMkLst>
    <p188:txBody>
      <a:bodyPr/>
      <a:lstStyle/>
      <a:p>
        <a:r>
          <a:rPr lang="en-US"/>
          <a:t>Defining gauges to measure success/faliure for teachers and students
- Creating profiles to identify students that make best/worst progress
- Ranking tutors by progress of their students
It would nice finding some gauges that can help to predict:
- success of student
- success of teacher</a:t>
        </a:r>
      </a:p>
    </p188:txBody>
  </p188:cm>
</p188:cmLst>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43A07A-01BB-4E6A-BF0D-2B3AD4623D26}" type="doc">
      <dgm:prSet loTypeId="urn:microsoft.com/office/officeart/2016/7/layout/ChevronBlockProcess" loCatId="process" qsTypeId="urn:microsoft.com/office/officeart/2005/8/quickstyle/simple1" qsCatId="simple" csTypeId="urn:microsoft.com/office/officeart/2005/8/colors/colorful2" csCatId="colorful" phldr="1"/>
      <dgm:spPr/>
      <dgm:t>
        <a:bodyPr/>
        <a:lstStyle/>
        <a:p>
          <a:endParaRPr lang="en-GB"/>
        </a:p>
      </dgm:t>
    </dgm:pt>
    <dgm:pt modelId="{28C72D3E-A53E-42E9-B994-8F5746EF1F27}">
      <dgm:prSet custT="1"/>
      <dgm:spPr/>
      <dgm:t>
        <a:bodyPr/>
        <a:lstStyle/>
        <a:p>
          <a:r>
            <a:rPr lang="en-GB" sz="2000" dirty="0">
              <a:latin typeface="Arial" panose="020B0604020202020204" pitchFamily="34" charset="0"/>
              <a:ea typeface="+mn-ea"/>
              <a:cs typeface="Times New Roman" panose="02020603050405020304" pitchFamily="18" charset="0"/>
            </a:rPr>
            <a:t>Management want to better understand</a:t>
          </a:r>
          <a:r>
            <a:rPr lang="en-GB" sz="2400" dirty="0">
              <a:latin typeface="Arial" panose="020B0604020202020204" pitchFamily="34" charset="0"/>
              <a:ea typeface="+mn-ea"/>
              <a:cs typeface="Times New Roman" panose="02020603050405020304" pitchFamily="18" charset="0"/>
            </a:rPr>
            <a:t>:</a:t>
          </a:r>
          <a:endParaRPr lang="en-GB" sz="2400" dirty="0">
            <a:latin typeface="Arial" panose="020B0604020202020204" pitchFamily="34" charset="0"/>
          </a:endParaRPr>
        </a:p>
      </dgm:t>
    </dgm:pt>
    <dgm:pt modelId="{2DA07C09-9D4F-4D3A-9A7E-30FA0ED43B87}" type="parTrans" cxnId="{058EA850-C9C8-43F6-B64F-546DEAD354CC}">
      <dgm:prSet/>
      <dgm:spPr/>
      <dgm:t>
        <a:bodyPr/>
        <a:lstStyle/>
        <a:p>
          <a:endParaRPr lang="en-GB"/>
        </a:p>
      </dgm:t>
    </dgm:pt>
    <dgm:pt modelId="{87E604F6-1066-458F-B024-9E03E572EB76}" type="sibTrans" cxnId="{058EA850-C9C8-43F6-B64F-546DEAD354CC}">
      <dgm:prSet/>
      <dgm:spPr/>
      <dgm:t>
        <a:bodyPr/>
        <a:lstStyle/>
        <a:p>
          <a:endParaRPr lang="en-GB"/>
        </a:p>
      </dgm:t>
    </dgm:pt>
    <dgm:pt modelId="{026F0D76-A387-4554-988B-7E32C6A78A63}">
      <dgm:prSet custT="1"/>
      <dgm:spPr/>
      <dgm:t>
        <a:bodyPr/>
        <a:lstStyle/>
        <a:p>
          <a:r>
            <a:rPr lang="en-GB" sz="2000" b="0" dirty="0">
              <a:effectLst/>
              <a:latin typeface="Arial" panose="020B0604020202020204" pitchFamily="34" charset="0"/>
              <a:ea typeface="Arial" panose="020B0604020202020204" pitchFamily="34" charset="0"/>
              <a:cs typeface="Times New Roman" panose="02020603050405020304" pitchFamily="18" charset="0"/>
            </a:rPr>
            <a:t>The most significant decisions have to do with</a:t>
          </a:r>
          <a:r>
            <a:rPr lang="en-GB" sz="2400" b="0" dirty="0">
              <a:effectLst/>
              <a:latin typeface="Arial" panose="020B0604020202020204" pitchFamily="34" charset="0"/>
              <a:ea typeface="Arial" panose="020B0604020202020204" pitchFamily="34" charset="0"/>
              <a:cs typeface="Times New Roman" panose="02020603050405020304" pitchFamily="18" charset="0"/>
            </a:rPr>
            <a:t>:</a:t>
          </a:r>
        </a:p>
        <a:p>
          <a:r>
            <a:rPr lang="en-GB" sz="2000" dirty="0">
              <a:effectLst/>
              <a:latin typeface="Arial" panose="020B0604020202020204" pitchFamily="34" charset="0"/>
              <a:ea typeface="Arial" panose="020B0604020202020204" pitchFamily="34" charset="0"/>
              <a:cs typeface="Times New Roman" panose="02020603050405020304" pitchFamily="18" charset="0"/>
            </a:rPr>
            <a:t>How to attract as much paying users as possible?</a:t>
          </a:r>
          <a:endParaRPr lang="en-GB" sz="2000" dirty="0">
            <a:latin typeface="Arial" panose="020B0604020202020204" pitchFamily="34" charset="0"/>
          </a:endParaRPr>
        </a:p>
      </dgm:t>
    </dgm:pt>
    <dgm:pt modelId="{060A1813-4177-41BE-B57A-2A597E53ED61}" type="parTrans" cxnId="{31F02FFC-DF00-462A-8903-1B962F39BCF3}">
      <dgm:prSet/>
      <dgm:spPr/>
      <dgm:t>
        <a:bodyPr/>
        <a:lstStyle/>
        <a:p>
          <a:endParaRPr lang="en-GB"/>
        </a:p>
      </dgm:t>
    </dgm:pt>
    <dgm:pt modelId="{BAC6D9C1-6523-43BD-AFF0-7975D73646D4}" type="sibTrans" cxnId="{31F02FFC-DF00-462A-8903-1B962F39BCF3}">
      <dgm:prSet/>
      <dgm:spPr/>
      <dgm:t>
        <a:bodyPr/>
        <a:lstStyle/>
        <a:p>
          <a:endParaRPr lang="en-GB"/>
        </a:p>
      </dgm:t>
    </dgm:pt>
    <dgm:pt modelId="{94181E22-8CE9-45A6-8FD0-E3676D0BA645}">
      <dgm:prSet custT="1"/>
      <dgm:spPr/>
      <dgm:t>
        <a:bodyPr/>
        <a:lstStyle/>
        <a:p>
          <a:pPr marL="108000" indent="-108000">
            <a:spcAft>
              <a:spcPts val="300"/>
            </a:spcAft>
            <a:buFont typeface="Arial" panose="020B0604020202020204" pitchFamily="34" charset="0"/>
            <a:buNone/>
          </a:pPr>
          <a:r>
            <a:rPr lang="en-GB" sz="1400" kern="1200" dirty="0">
              <a:latin typeface="Arial" panose="020B0604020202020204" pitchFamily="34" charset="0"/>
              <a:ea typeface="+mn-ea"/>
              <a:cs typeface="Times New Roman" panose="02020603050405020304" pitchFamily="18" charset="0"/>
            </a:rPr>
            <a:t>What convinces the typical trial users to buy a plan</a:t>
          </a:r>
        </a:p>
      </dgm:t>
    </dgm:pt>
    <dgm:pt modelId="{71B63378-E941-406D-A62F-B23AB119697C}" type="parTrans" cxnId="{4DD6820B-37A0-4308-96BC-32F017225895}">
      <dgm:prSet/>
      <dgm:spPr/>
      <dgm:t>
        <a:bodyPr/>
        <a:lstStyle/>
        <a:p>
          <a:endParaRPr lang="en-GB"/>
        </a:p>
      </dgm:t>
    </dgm:pt>
    <dgm:pt modelId="{EEE932D1-B97E-4AE3-8EAD-9988C5372CD9}" type="sibTrans" cxnId="{4DD6820B-37A0-4308-96BC-32F017225895}">
      <dgm:prSet/>
      <dgm:spPr/>
      <dgm:t>
        <a:bodyPr/>
        <a:lstStyle/>
        <a:p>
          <a:endParaRPr lang="en-GB"/>
        </a:p>
      </dgm:t>
    </dgm:pt>
    <dgm:pt modelId="{4E7BEE74-F1A2-4766-AE5D-93930A9E59AB}">
      <dgm:prSet custT="1"/>
      <dgm:spPr/>
      <dgm:t>
        <a:bodyPr/>
        <a:lstStyle/>
        <a:p>
          <a:pPr marL="108000" indent="-108000">
            <a:spcAft>
              <a:spcPts val="300"/>
            </a:spcAft>
            <a:buFont typeface="Wingdings" panose="05000000000000000000" pitchFamily="2" charset="2"/>
            <a:buChar char="§"/>
          </a:pPr>
          <a:r>
            <a:rPr lang="en-GB" sz="1400" kern="1200" dirty="0">
              <a:latin typeface="Arial" panose="020B0604020202020204" pitchFamily="34" charset="0"/>
              <a:ea typeface="+mn-ea"/>
              <a:cs typeface="Times New Roman" panose="02020603050405020304" pitchFamily="18" charset="0"/>
            </a:rPr>
            <a:t>Subscriptions pricing (calibrated according to the different economic regions)</a:t>
          </a:r>
        </a:p>
      </dgm:t>
    </dgm:pt>
    <dgm:pt modelId="{1F56AE11-0A1D-495E-A5DA-6827EB8C01DA}" type="parTrans" cxnId="{F62BA747-9925-4292-BFAE-8AE24F8F2260}">
      <dgm:prSet/>
      <dgm:spPr/>
      <dgm:t>
        <a:bodyPr/>
        <a:lstStyle/>
        <a:p>
          <a:endParaRPr lang="en-GB"/>
        </a:p>
      </dgm:t>
    </dgm:pt>
    <dgm:pt modelId="{E3653AB2-AF43-4310-9642-E27D3772CF74}" type="sibTrans" cxnId="{F62BA747-9925-4292-BFAE-8AE24F8F2260}">
      <dgm:prSet/>
      <dgm:spPr/>
      <dgm:t>
        <a:bodyPr/>
        <a:lstStyle/>
        <a:p>
          <a:endParaRPr lang="en-GB"/>
        </a:p>
      </dgm:t>
    </dgm:pt>
    <dgm:pt modelId="{1FA038BF-C6AB-44CA-BE0F-E326A3C0E59E}">
      <dgm:prSet custT="1"/>
      <dgm:spPr/>
      <dgm:t>
        <a:bodyPr/>
        <a:lstStyle/>
        <a:p>
          <a:pPr marL="108000" indent="-108000">
            <a:spcAft>
              <a:spcPts val="300"/>
            </a:spcAft>
            <a:buFont typeface="Wingdings" panose="05000000000000000000" pitchFamily="2" charset="2"/>
            <a:buChar char="§"/>
          </a:pPr>
          <a:r>
            <a:rPr lang="en-GB" sz="1400" kern="1200" dirty="0">
              <a:latin typeface="Arial" panose="020B0604020202020204" pitchFamily="34" charset="0"/>
              <a:ea typeface="+mn-ea"/>
              <a:cs typeface="Times New Roman" panose="02020603050405020304" pitchFamily="18" charset="0"/>
            </a:rPr>
            <a:t>Promotion to win a constant number of paying users and to localize old ones, in order to ensure a healthy ecosystem and high level of service delivering</a:t>
          </a:r>
        </a:p>
      </dgm:t>
    </dgm:pt>
    <dgm:pt modelId="{D43C05AF-C79F-4310-AF60-5DB14289D838}" type="parTrans" cxnId="{AA701A73-9BF7-4090-B18B-8D114434E3D8}">
      <dgm:prSet/>
      <dgm:spPr/>
      <dgm:t>
        <a:bodyPr/>
        <a:lstStyle/>
        <a:p>
          <a:endParaRPr lang="en-GB"/>
        </a:p>
      </dgm:t>
    </dgm:pt>
    <dgm:pt modelId="{7E6595D2-D664-444F-90CF-CCA8DD81F2C6}" type="sibTrans" cxnId="{AA701A73-9BF7-4090-B18B-8D114434E3D8}">
      <dgm:prSet/>
      <dgm:spPr/>
      <dgm:t>
        <a:bodyPr/>
        <a:lstStyle/>
        <a:p>
          <a:endParaRPr lang="en-GB"/>
        </a:p>
      </dgm:t>
    </dgm:pt>
    <dgm:pt modelId="{A047AC37-4050-4B72-8E12-F135FE3F95CA}">
      <dgm:prSet custT="1"/>
      <dgm:spPr/>
      <dgm:t>
        <a:bodyPr/>
        <a:lstStyle/>
        <a:p>
          <a:pPr marL="108000" indent="-108000">
            <a:spcAft>
              <a:spcPts val="300"/>
            </a:spcAft>
            <a:buFont typeface="Wingdings" panose="05000000000000000000" pitchFamily="2" charset="2"/>
            <a:buChar char="§"/>
          </a:pPr>
          <a:r>
            <a:rPr lang="en-GB" sz="1400" kern="1200" dirty="0">
              <a:latin typeface="Arial" panose="020B0604020202020204" pitchFamily="34" charset="0"/>
              <a:ea typeface="+mn-ea"/>
              <a:cs typeface="Times New Roman" panose="02020603050405020304" pitchFamily="18" charset="0"/>
            </a:rPr>
            <a:t>User satisfaction (improvements, fidelity etc)</a:t>
          </a:r>
        </a:p>
      </dgm:t>
    </dgm:pt>
    <dgm:pt modelId="{A934FE83-722D-4720-A453-0D55D5784198}" type="parTrans" cxnId="{6FF2B24B-5453-4982-AF43-C062A6696E39}">
      <dgm:prSet/>
      <dgm:spPr/>
      <dgm:t>
        <a:bodyPr/>
        <a:lstStyle/>
        <a:p>
          <a:endParaRPr lang="en-GB"/>
        </a:p>
      </dgm:t>
    </dgm:pt>
    <dgm:pt modelId="{929ACE66-52BF-4320-B28E-2ACB12E0013D}" type="sibTrans" cxnId="{6FF2B24B-5453-4982-AF43-C062A6696E39}">
      <dgm:prSet/>
      <dgm:spPr/>
      <dgm:t>
        <a:bodyPr/>
        <a:lstStyle/>
        <a:p>
          <a:endParaRPr lang="en-GB"/>
        </a:p>
      </dgm:t>
    </dgm:pt>
    <dgm:pt modelId="{CE56BC84-9A51-4768-93E1-1F451F7FF43B}">
      <dgm:prSet custT="1"/>
      <dgm:spPr/>
      <dgm:t>
        <a:bodyPr/>
        <a:lstStyle/>
        <a:p>
          <a:pPr marL="108000" indent="-108000">
            <a:spcAft>
              <a:spcPts val="300"/>
            </a:spcAft>
            <a:buFont typeface="Wingdings" panose="05000000000000000000" pitchFamily="2" charset="2"/>
            <a:buChar char="§"/>
          </a:pPr>
          <a:r>
            <a:rPr lang="en-GB" sz="1400" kern="1200" dirty="0">
              <a:latin typeface="Arial" panose="020B0604020202020204" pitchFamily="34" charset="0"/>
              <a:ea typeface="+mn-ea"/>
              <a:cs typeface="Times New Roman" panose="02020603050405020304" pitchFamily="18" charset="0"/>
            </a:rPr>
            <a:t>Bandwidth utilization (how much, in which regions, optimizations based for example on service utilization in different time zones)</a:t>
          </a:r>
        </a:p>
      </dgm:t>
    </dgm:pt>
    <dgm:pt modelId="{2F780D4F-0286-46D5-9A7A-9CC267AF06B9}" type="parTrans" cxnId="{94390B4E-EB69-44C3-8D29-D678881CD5D8}">
      <dgm:prSet/>
      <dgm:spPr/>
      <dgm:t>
        <a:bodyPr/>
        <a:lstStyle/>
        <a:p>
          <a:endParaRPr lang="en-GB"/>
        </a:p>
      </dgm:t>
    </dgm:pt>
    <dgm:pt modelId="{5F28D471-4894-467D-AD4B-A0277EE2611E}" type="sibTrans" cxnId="{94390B4E-EB69-44C3-8D29-D678881CD5D8}">
      <dgm:prSet/>
      <dgm:spPr/>
      <dgm:t>
        <a:bodyPr/>
        <a:lstStyle/>
        <a:p>
          <a:endParaRPr lang="en-GB"/>
        </a:p>
      </dgm:t>
    </dgm:pt>
    <dgm:pt modelId="{0D3EE8D7-843F-4191-89F1-4F6D0EFFC85D}">
      <dgm:prSet custT="1"/>
      <dgm:spPr/>
      <dgm:t>
        <a:bodyPr/>
        <a:lstStyle/>
        <a:p>
          <a:pPr marL="108000" indent="-108000">
            <a:spcAft>
              <a:spcPts val="300"/>
            </a:spcAft>
            <a:buFont typeface="Wingdings" panose="05000000000000000000" pitchFamily="2" charset="2"/>
            <a:buChar char="§"/>
          </a:pPr>
          <a:r>
            <a:rPr lang="it-IT" sz="1400" kern="1200" dirty="0">
              <a:latin typeface="Arial" panose="020B0604020202020204" pitchFamily="34" charset="0"/>
              <a:ea typeface="+mn-ea"/>
              <a:cs typeface="Times New Roman" panose="02020603050405020304" pitchFamily="18" charset="0"/>
            </a:rPr>
            <a:t>Incentives to increase the number of tutors and to retain the best ones</a:t>
          </a:r>
        </a:p>
      </dgm:t>
    </dgm:pt>
    <dgm:pt modelId="{A2A519E8-E188-4F34-9445-BD17B1EB3102}" type="parTrans" cxnId="{6FF6F1DA-65F2-4882-9948-432F60B0C430}">
      <dgm:prSet/>
      <dgm:spPr/>
      <dgm:t>
        <a:bodyPr/>
        <a:lstStyle/>
        <a:p>
          <a:endParaRPr lang="en-GB"/>
        </a:p>
      </dgm:t>
    </dgm:pt>
    <dgm:pt modelId="{0BAA21E6-858B-4113-B77A-1608B85F3B32}" type="sibTrans" cxnId="{6FF6F1DA-65F2-4882-9948-432F60B0C430}">
      <dgm:prSet/>
      <dgm:spPr/>
      <dgm:t>
        <a:bodyPr/>
        <a:lstStyle/>
        <a:p>
          <a:endParaRPr lang="en-GB"/>
        </a:p>
      </dgm:t>
    </dgm:pt>
    <dgm:pt modelId="{25805FEB-5165-4D5F-BB1D-85381F03D176}">
      <dgm:prSet custT="1"/>
      <dgm:spPr/>
      <dgm:t>
        <a:bodyPr/>
        <a:lstStyle/>
        <a:p>
          <a:pPr marL="108000" indent="-108000">
            <a:spcAft>
              <a:spcPts val="300"/>
            </a:spcAft>
            <a:buFont typeface="Wingdings" panose="05000000000000000000" pitchFamily="2" charset="2"/>
            <a:buChar char="§"/>
          </a:pPr>
          <a:r>
            <a:rPr lang="en-GB" sz="1400" kern="1200" dirty="0">
              <a:latin typeface="Arial" panose="020B0604020202020204" pitchFamily="34" charset="0"/>
              <a:ea typeface="+mn-ea"/>
              <a:cs typeface="Times New Roman" panose="02020603050405020304" pitchFamily="18" charset="0"/>
            </a:rPr>
            <a:t>Development of new courses and new ideas that attract and retain customers</a:t>
          </a:r>
        </a:p>
      </dgm:t>
    </dgm:pt>
    <dgm:pt modelId="{9B17C4BF-C25C-4A80-B4D3-DDD93D57B71D}" type="parTrans" cxnId="{9310F358-8F58-4A31-8E40-A35CC6AE305D}">
      <dgm:prSet/>
      <dgm:spPr/>
      <dgm:t>
        <a:bodyPr/>
        <a:lstStyle/>
        <a:p>
          <a:endParaRPr lang="en-GB"/>
        </a:p>
      </dgm:t>
    </dgm:pt>
    <dgm:pt modelId="{202A6A91-1FF8-43C1-BEF3-1D20728CEB2E}" type="sibTrans" cxnId="{9310F358-8F58-4A31-8E40-A35CC6AE305D}">
      <dgm:prSet/>
      <dgm:spPr/>
      <dgm:t>
        <a:bodyPr/>
        <a:lstStyle/>
        <a:p>
          <a:endParaRPr lang="en-GB"/>
        </a:p>
      </dgm:t>
    </dgm:pt>
    <dgm:pt modelId="{0A0A86CE-4F7A-4C3D-ABA4-08E8A9B7C034}">
      <dgm:prSet custT="1"/>
      <dgm:spPr/>
      <dgm:t>
        <a:bodyPr/>
        <a:lstStyle/>
        <a:p>
          <a:pPr marL="108000" indent="-108000">
            <a:spcAft>
              <a:spcPts val="300"/>
            </a:spcAft>
            <a:buFont typeface="Wingdings" panose="05000000000000000000" pitchFamily="2" charset="2"/>
            <a:buChar char="§"/>
          </a:pPr>
          <a:r>
            <a:rPr lang="en-GB" sz="1400" kern="1200" dirty="0">
              <a:latin typeface="Arial" panose="020B0604020202020204" pitchFamily="34" charset="0"/>
              <a:ea typeface="+mn-ea"/>
              <a:cs typeface="Times New Roman" panose="02020603050405020304" pitchFamily="18" charset="0"/>
            </a:rPr>
            <a:t>The typical user behaviour based on the several dimensions and attributes</a:t>
          </a:r>
        </a:p>
      </dgm:t>
    </dgm:pt>
    <dgm:pt modelId="{AC7D11EB-EC3F-4F2A-8B5B-775466F978D0}" type="parTrans" cxnId="{875AA85D-4558-4FB0-8DA9-E45A3A82F24F}">
      <dgm:prSet/>
      <dgm:spPr/>
      <dgm:t>
        <a:bodyPr/>
        <a:lstStyle/>
        <a:p>
          <a:endParaRPr lang="en-GB"/>
        </a:p>
      </dgm:t>
    </dgm:pt>
    <dgm:pt modelId="{A840783B-749C-468A-B6BD-2AE8633D6315}" type="sibTrans" cxnId="{875AA85D-4558-4FB0-8DA9-E45A3A82F24F}">
      <dgm:prSet/>
      <dgm:spPr/>
      <dgm:t>
        <a:bodyPr/>
        <a:lstStyle/>
        <a:p>
          <a:endParaRPr lang="en-GB"/>
        </a:p>
      </dgm:t>
    </dgm:pt>
    <dgm:pt modelId="{29D5780F-D5FD-4D07-8860-F45017D66ACB}">
      <dgm:prSet custT="1"/>
      <dgm:spPr/>
      <dgm:t>
        <a:bodyPr/>
        <a:lstStyle/>
        <a:p>
          <a:pPr marL="108000" indent="-108000">
            <a:spcAft>
              <a:spcPts val="300"/>
            </a:spcAft>
            <a:buFont typeface="Wingdings" panose="05000000000000000000" pitchFamily="2" charset="2"/>
            <a:buChar char="§"/>
          </a:pPr>
          <a:r>
            <a:rPr lang="en-GB" sz="1400" kern="1200" dirty="0">
              <a:latin typeface="Arial" panose="020B0604020202020204" pitchFamily="34" charset="0"/>
              <a:ea typeface="+mn-ea"/>
              <a:cs typeface="Times New Roman" panose="02020603050405020304" pitchFamily="18" charset="0"/>
            </a:rPr>
            <a:t>The sales behaviour through different channels</a:t>
          </a:r>
        </a:p>
      </dgm:t>
    </dgm:pt>
    <dgm:pt modelId="{EB55F7A2-B4AA-4616-A34E-CA4B1EFE2D3F}" type="parTrans" cxnId="{C7D038C2-D1EE-47D3-A72D-5562FA62C425}">
      <dgm:prSet/>
      <dgm:spPr/>
      <dgm:t>
        <a:bodyPr/>
        <a:lstStyle/>
        <a:p>
          <a:endParaRPr lang="en-GB"/>
        </a:p>
      </dgm:t>
    </dgm:pt>
    <dgm:pt modelId="{9B6A1B6B-D827-4481-BD16-010DCC2DF067}" type="sibTrans" cxnId="{C7D038C2-D1EE-47D3-A72D-5562FA62C425}">
      <dgm:prSet/>
      <dgm:spPr/>
      <dgm:t>
        <a:bodyPr/>
        <a:lstStyle/>
        <a:p>
          <a:endParaRPr lang="en-GB"/>
        </a:p>
      </dgm:t>
    </dgm:pt>
    <dgm:pt modelId="{41599579-8129-4612-8C20-0CAD7B51E50C}">
      <dgm:prSet custT="1"/>
      <dgm:spPr/>
      <dgm:t>
        <a:bodyPr/>
        <a:lstStyle/>
        <a:p>
          <a:pPr marL="108000" indent="-108000">
            <a:spcAft>
              <a:spcPts val="300"/>
            </a:spcAft>
            <a:buFont typeface="Wingdings" panose="05000000000000000000" pitchFamily="2" charset="2"/>
            <a:buChar char="§"/>
          </a:pPr>
          <a:r>
            <a:rPr lang="en-GB" sz="1400" kern="1200" dirty="0">
              <a:latin typeface="Arial" panose="020B0604020202020204" pitchFamily="34" charset="0"/>
              <a:ea typeface="+mn-ea"/>
              <a:cs typeface="Times New Roman" panose="02020603050405020304" pitchFamily="18" charset="0"/>
            </a:rPr>
            <a:t>The sales​ behaviour acrost time</a:t>
          </a:r>
        </a:p>
      </dgm:t>
    </dgm:pt>
    <dgm:pt modelId="{799591CE-176E-49A8-88F2-D7CA8B419FD6}" type="parTrans" cxnId="{4AC28B7D-B7DB-4AD2-A273-02FA446C94AE}">
      <dgm:prSet/>
      <dgm:spPr/>
      <dgm:t>
        <a:bodyPr/>
        <a:lstStyle/>
        <a:p>
          <a:endParaRPr lang="en-GB"/>
        </a:p>
      </dgm:t>
    </dgm:pt>
    <dgm:pt modelId="{7FF953D3-C2E0-4C7B-85C1-2F5472499DDE}" type="sibTrans" cxnId="{4AC28B7D-B7DB-4AD2-A273-02FA446C94AE}">
      <dgm:prSet/>
      <dgm:spPr/>
      <dgm:t>
        <a:bodyPr/>
        <a:lstStyle/>
        <a:p>
          <a:endParaRPr lang="en-GB"/>
        </a:p>
      </dgm:t>
    </dgm:pt>
    <dgm:pt modelId="{5153CEFF-E34B-405E-A662-88F9312EE4FF}">
      <dgm:prSet custT="1"/>
      <dgm:spPr/>
      <dgm:t>
        <a:bodyPr/>
        <a:lstStyle/>
        <a:p>
          <a:pPr marL="108000" indent="-108000">
            <a:spcAft>
              <a:spcPts val="300"/>
            </a:spcAft>
            <a:buFont typeface="Wingdings" panose="05000000000000000000" pitchFamily="2" charset="2"/>
            <a:buChar char="§"/>
          </a:pPr>
          <a:r>
            <a:rPr lang="en-GB" sz="1400" kern="1200" dirty="0">
              <a:latin typeface="Arial" panose="020B0604020202020204" pitchFamily="34" charset="0"/>
              <a:ea typeface="+mn-ea"/>
              <a:cs typeface="Times New Roman" panose="02020603050405020304" pitchFamily="18" charset="0"/>
            </a:rPr>
            <a:t>Identify most valuable customers</a:t>
          </a:r>
        </a:p>
      </dgm:t>
    </dgm:pt>
    <dgm:pt modelId="{1A0F7E1B-96A4-467A-9967-24E5F630C696}" type="parTrans" cxnId="{2660A5D9-8D00-424C-9500-226505835C69}">
      <dgm:prSet/>
      <dgm:spPr/>
      <dgm:t>
        <a:bodyPr/>
        <a:lstStyle/>
        <a:p>
          <a:endParaRPr lang="en-GB"/>
        </a:p>
      </dgm:t>
    </dgm:pt>
    <dgm:pt modelId="{2E185DBC-3A57-4EAF-9D77-133A0D381E09}" type="sibTrans" cxnId="{2660A5D9-8D00-424C-9500-226505835C69}">
      <dgm:prSet/>
      <dgm:spPr/>
      <dgm:t>
        <a:bodyPr/>
        <a:lstStyle/>
        <a:p>
          <a:endParaRPr lang="en-GB"/>
        </a:p>
      </dgm:t>
    </dgm:pt>
    <dgm:pt modelId="{D3FCEAD3-4A30-457B-B544-D751C5CD1E56}">
      <dgm:prSet custT="1"/>
      <dgm:spPr/>
      <dgm:t>
        <a:bodyPr/>
        <a:lstStyle/>
        <a:p>
          <a:pPr marL="108000" indent="-108000">
            <a:spcAft>
              <a:spcPts val="300"/>
            </a:spcAft>
            <a:buFont typeface="Wingdings" panose="05000000000000000000" pitchFamily="2" charset="2"/>
            <a:buChar char="§"/>
          </a:pPr>
          <a:r>
            <a:rPr lang="en-GB" sz="1400" kern="1200" dirty="0">
              <a:latin typeface="Arial" panose="020B0604020202020204" pitchFamily="34" charset="0"/>
              <a:ea typeface="+mn-ea"/>
              <a:cs typeface="Times New Roman" panose="02020603050405020304" pitchFamily="18" charset="0"/>
            </a:rPr>
            <a:t>What types of courses attract the most</a:t>
          </a:r>
        </a:p>
      </dgm:t>
    </dgm:pt>
    <dgm:pt modelId="{46C2FF75-5E9C-42FE-BF03-ED8E4832A10C}" type="parTrans" cxnId="{11F98C78-CE3E-4152-9092-51E635AC938A}">
      <dgm:prSet/>
      <dgm:spPr/>
      <dgm:t>
        <a:bodyPr/>
        <a:lstStyle/>
        <a:p>
          <a:endParaRPr lang="en-GB"/>
        </a:p>
      </dgm:t>
    </dgm:pt>
    <dgm:pt modelId="{7814B925-0434-4BD7-9F0D-48EF6BD1921A}" type="sibTrans" cxnId="{11F98C78-CE3E-4152-9092-51E635AC938A}">
      <dgm:prSet/>
      <dgm:spPr/>
      <dgm:t>
        <a:bodyPr/>
        <a:lstStyle/>
        <a:p>
          <a:endParaRPr lang="en-GB"/>
        </a:p>
      </dgm:t>
    </dgm:pt>
    <dgm:pt modelId="{B64907FF-055D-4F4E-B24A-EB88685257D4}" type="pres">
      <dgm:prSet presAssocID="{A143A07A-01BB-4E6A-BF0D-2B3AD4623D26}" presName="Name0" presStyleCnt="0">
        <dgm:presLayoutVars>
          <dgm:dir/>
          <dgm:animLvl val="lvl"/>
          <dgm:resizeHandles val="exact"/>
        </dgm:presLayoutVars>
      </dgm:prSet>
      <dgm:spPr/>
    </dgm:pt>
    <dgm:pt modelId="{4FF4093C-589C-472B-BD24-BDF24CED2162}" type="pres">
      <dgm:prSet presAssocID="{026F0D76-A387-4554-988B-7E32C6A78A63}" presName="composite" presStyleCnt="0"/>
      <dgm:spPr/>
    </dgm:pt>
    <dgm:pt modelId="{9CC53DDB-7833-4258-9753-BA42E067EFC7}" type="pres">
      <dgm:prSet presAssocID="{026F0D76-A387-4554-988B-7E32C6A78A63}" presName="parTx" presStyleLbl="alignNode1" presStyleIdx="0" presStyleCnt="2">
        <dgm:presLayoutVars>
          <dgm:chMax val="0"/>
          <dgm:chPref val="0"/>
        </dgm:presLayoutVars>
      </dgm:prSet>
      <dgm:spPr/>
    </dgm:pt>
    <dgm:pt modelId="{3169330E-229C-403F-910E-BF1BF3828D44}" type="pres">
      <dgm:prSet presAssocID="{026F0D76-A387-4554-988B-7E32C6A78A63}" presName="desTx" presStyleLbl="alignAccFollowNode1" presStyleIdx="0" presStyleCnt="2">
        <dgm:presLayoutVars/>
      </dgm:prSet>
      <dgm:spPr/>
    </dgm:pt>
    <dgm:pt modelId="{979E3C7E-31B9-47EC-9E1B-6C8FF7C9CF80}" type="pres">
      <dgm:prSet presAssocID="{BAC6D9C1-6523-43BD-AFF0-7975D73646D4}" presName="space" presStyleCnt="0"/>
      <dgm:spPr/>
    </dgm:pt>
    <dgm:pt modelId="{8125ADA4-7DBA-408D-956D-A87DD365EC03}" type="pres">
      <dgm:prSet presAssocID="{28C72D3E-A53E-42E9-B994-8F5746EF1F27}" presName="composite" presStyleCnt="0"/>
      <dgm:spPr/>
    </dgm:pt>
    <dgm:pt modelId="{4423303C-145B-48F4-8A40-E5F9178CF529}" type="pres">
      <dgm:prSet presAssocID="{28C72D3E-A53E-42E9-B994-8F5746EF1F27}" presName="parTx" presStyleLbl="alignNode1" presStyleIdx="1" presStyleCnt="2" custScaleY="100000">
        <dgm:presLayoutVars>
          <dgm:chMax val="0"/>
          <dgm:chPref val="0"/>
        </dgm:presLayoutVars>
      </dgm:prSet>
      <dgm:spPr/>
    </dgm:pt>
    <dgm:pt modelId="{7F2B63AA-28BB-4505-939A-FA3F887AAF37}" type="pres">
      <dgm:prSet presAssocID="{28C72D3E-A53E-42E9-B994-8F5746EF1F27}" presName="desTx" presStyleLbl="alignAccFollowNode1" presStyleIdx="1" presStyleCnt="2">
        <dgm:presLayoutVars/>
      </dgm:prSet>
      <dgm:spPr/>
    </dgm:pt>
  </dgm:ptLst>
  <dgm:cxnLst>
    <dgm:cxn modelId="{4DD6820B-37A0-4308-96BC-32F017225895}" srcId="{28C72D3E-A53E-42E9-B994-8F5746EF1F27}" destId="{94181E22-8CE9-45A6-8FD0-E3676D0BA645}" srcOrd="0" destOrd="0" parTransId="{71B63378-E941-406D-A62F-B23AB119697C}" sibTransId="{EEE932D1-B97E-4AE3-8EAD-9988C5372CD9}"/>
    <dgm:cxn modelId="{361E1E1B-CCAB-4A5D-80B5-205E5989D519}" type="presOf" srcId="{1FA038BF-C6AB-44CA-BE0F-E326A3C0E59E}" destId="{3169330E-229C-403F-910E-BF1BF3828D44}" srcOrd="0" destOrd="1" presId="urn:microsoft.com/office/officeart/2016/7/layout/ChevronBlockProcess"/>
    <dgm:cxn modelId="{AB87CE27-133E-4B9F-995F-9708714578D2}" type="presOf" srcId="{41599579-8129-4612-8C20-0CAD7B51E50C}" destId="{7F2B63AA-28BB-4505-939A-FA3F887AAF37}" srcOrd="0" destOrd="3" presId="urn:microsoft.com/office/officeart/2016/7/layout/ChevronBlockProcess"/>
    <dgm:cxn modelId="{D7B02C2F-AF06-4687-9DF6-13C36A709A03}" type="presOf" srcId="{0D3EE8D7-843F-4191-89F1-4F6D0EFFC85D}" destId="{3169330E-229C-403F-910E-BF1BF3828D44}" srcOrd="0" destOrd="4" presId="urn:microsoft.com/office/officeart/2016/7/layout/ChevronBlockProcess"/>
    <dgm:cxn modelId="{DEDBAB33-28C2-48F0-BB1D-952F362524D6}" type="presOf" srcId="{94181E22-8CE9-45A6-8FD0-E3676D0BA645}" destId="{7F2B63AA-28BB-4505-939A-FA3F887AAF37}" srcOrd="0" destOrd="0" presId="urn:microsoft.com/office/officeart/2016/7/layout/ChevronBlockProcess"/>
    <dgm:cxn modelId="{875AA85D-4558-4FB0-8DA9-E45A3A82F24F}" srcId="{28C72D3E-A53E-42E9-B994-8F5746EF1F27}" destId="{0A0A86CE-4F7A-4C3D-ABA4-08E8A9B7C034}" srcOrd="1" destOrd="0" parTransId="{AC7D11EB-EC3F-4F2A-8B5B-775466F978D0}" sibTransId="{A840783B-749C-468A-B6BD-2AE8633D6315}"/>
    <dgm:cxn modelId="{1F1ABC42-94F0-4E75-BF19-DB675A16E6A3}" type="presOf" srcId="{25805FEB-5165-4D5F-BB1D-85381F03D176}" destId="{3169330E-229C-403F-910E-BF1BF3828D44}" srcOrd="0" destOrd="5" presId="urn:microsoft.com/office/officeart/2016/7/layout/ChevronBlockProcess"/>
    <dgm:cxn modelId="{8509C266-EBAD-4043-A5F3-D8C7EB8458CC}" type="presOf" srcId="{28C72D3E-A53E-42E9-B994-8F5746EF1F27}" destId="{4423303C-145B-48F4-8A40-E5F9178CF529}" srcOrd="0" destOrd="0" presId="urn:microsoft.com/office/officeart/2016/7/layout/ChevronBlockProcess"/>
    <dgm:cxn modelId="{F62BA747-9925-4292-BFAE-8AE24F8F2260}" srcId="{026F0D76-A387-4554-988B-7E32C6A78A63}" destId="{4E7BEE74-F1A2-4766-AE5D-93930A9E59AB}" srcOrd="0" destOrd="0" parTransId="{1F56AE11-0A1D-495E-A5DA-6827EB8C01DA}" sibTransId="{E3653AB2-AF43-4310-9642-E27D3772CF74}"/>
    <dgm:cxn modelId="{829F0569-F724-4E9B-9CA2-91EE9C50A963}" type="presOf" srcId="{A143A07A-01BB-4E6A-BF0D-2B3AD4623D26}" destId="{B64907FF-055D-4F4E-B24A-EB88685257D4}" srcOrd="0" destOrd="0" presId="urn:microsoft.com/office/officeart/2016/7/layout/ChevronBlockProcess"/>
    <dgm:cxn modelId="{8488EF49-D61B-42B3-8E3B-C9A0F1922A17}" type="presOf" srcId="{5153CEFF-E34B-405E-A662-88F9312EE4FF}" destId="{7F2B63AA-28BB-4505-939A-FA3F887AAF37}" srcOrd="0" destOrd="4" presId="urn:microsoft.com/office/officeart/2016/7/layout/ChevronBlockProcess"/>
    <dgm:cxn modelId="{6FF2B24B-5453-4982-AF43-C062A6696E39}" srcId="{026F0D76-A387-4554-988B-7E32C6A78A63}" destId="{A047AC37-4050-4B72-8E12-F135FE3F95CA}" srcOrd="2" destOrd="0" parTransId="{A934FE83-722D-4720-A453-0D55D5784198}" sibTransId="{929ACE66-52BF-4320-B28E-2ACB12E0013D}"/>
    <dgm:cxn modelId="{E724A04D-BC7E-4441-B178-91B1D976C06F}" type="presOf" srcId="{0A0A86CE-4F7A-4C3D-ABA4-08E8A9B7C034}" destId="{7F2B63AA-28BB-4505-939A-FA3F887AAF37}" srcOrd="0" destOrd="1" presId="urn:microsoft.com/office/officeart/2016/7/layout/ChevronBlockProcess"/>
    <dgm:cxn modelId="{94390B4E-EB69-44C3-8D29-D678881CD5D8}" srcId="{026F0D76-A387-4554-988B-7E32C6A78A63}" destId="{CE56BC84-9A51-4768-93E1-1F451F7FF43B}" srcOrd="3" destOrd="0" parTransId="{2F780D4F-0286-46D5-9A7A-9CC267AF06B9}" sibTransId="{5F28D471-4894-467D-AD4B-A0277EE2611E}"/>
    <dgm:cxn modelId="{058EA850-C9C8-43F6-B64F-546DEAD354CC}" srcId="{A143A07A-01BB-4E6A-BF0D-2B3AD4623D26}" destId="{28C72D3E-A53E-42E9-B994-8F5746EF1F27}" srcOrd="1" destOrd="0" parTransId="{2DA07C09-9D4F-4D3A-9A7E-30FA0ED43B87}" sibTransId="{87E604F6-1066-458F-B024-9E03E572EB76}"/>
    <dgm:cxn modelId="{AA701A73-9BF7-4090-B18B-8D114434E3D8}" srcId="{026F0D76-A387-4554-988B-7E32C6A78A63}" destId="{1FA038BF-C6AB-44CA-BE0F-E326A3C0E59E}" srcOrd="1" destOrd="0" parTransId="{D43C05AF-C79F-4310-AF60-5DB14289D838}" sibTransId="{7E6595D2-D664-444F-90CF-CCA8DD81F2C6}"/>
    <dgm:cxn modelId="{474B0C77-A9BB-41BB-9732-A2C40FCF1099}" type="presOf" srcId="{CE56BC84-9A51-4768-93E1-1F451F7FF43B}" destId="{3169330E-229C-403F-910E-BF1BF3828D44}" srcOrd="0" destOrd="3" presId="urn:microsoft.com/office/officeart/2016/7/layout/ChevronBlockProcess"/>
    <dgm:cxn modelId="{11F98C78-CE3E-4152-9092-51E635AC938A}" srcId="{28C72D3E-A53E-42E9-B994-8F5746EF1F27}" destId="{D3FCEAD3-4A30-457B-B544-D751C5CD1E56}" srcOrd="5" destOrd="0" parTransId="{46C2FF75-5E9C-42FE-BF03-ED8E4832A10C}" sibTransId="{7814B925-0434-4BD7-9F0D-48EF6BD1921A}"/>
    <dgm:cxn modelId="{9310F358-8F58-4A31-8E40-A35CC6AE305D}" srcId="{026F0D76-A387-4554-988B-7E32C6A78A63}" destId="{25805FEB-5165-4D5F-BB1D-85381F03D176}" srcOrd="5" destOrd="0" parTransId="{9B17C4BF-C25C-4A80-B4D3-DDD93D57B71D}" sibTransId="{202A6A91-1FF8-43C1-BEF3-1D20728CEB2E}"/>
    <dgm:cxn modelId="{4AC28B7D-B7DB-4AD2-A273-02FA446C94AE}" srcId="{28C72D3E-A53E-42E9-B994-8F5746EF1F27}" destId="{41599579-8129-4612-8C20-0CAD7B51E50C}" srcOrd="3" destOrd="0" parTransId="{799591CE-176E-49A8-88F2-D7CA8B419FD6}" sibTransId="{7FF953D3-C2E0-4C7B-85C1-2F5472499DDE}"/>
    <dgm:cxn modelId="{3C72E6A9-91CB-49AA-A8A8-131C875F1E63}" type="presOf" srcId="{026F0D76-A387-4554-988B-7E32C6A78A63}" destId="{9CC53DDB-7833-4258-9753-BA42E067EFC7}" srcOrd="0" destOrd="0" presId="urn:microsoft.com/office/officeart/2016/7/layout/ChevronBlockProcess"/>
    <dgm:cxn modelId="{830E67B5-4FC5-42F2-90E2-5EBAAF9B5D51}" type="presOf" srcId="{A047AC37-4050-4B72-8E12-F135FE3F95CA}" destId="{3169330E-229C-403F-910E-BF1BF3828D44}" srcOrd="0" destOrd="2" presId="urn:microsoft.com/office/officeart/2016/7/layout/ChevronBlockProcess"/>
    <dgm:cxn modelId="{C7D038C2-D1EE-47D3-A72D-5562FA62C425}" srcId="{28C72D3E-A53E-42E9-B994-8F5746EF1F27}" destId="{29D5780F-D5FD-4D07-8860-F45017D66ACB}" srcOrd="2" destOrd="0" parTransId="{EB55F7A2-B4AA-4616-A34E-CA4B1EFE2D3F}" sibTransId="{9B6A1B6B-D827-4481-BD16-010DCC2DF067}"/>
    <dgm:cxn modelId="{E331ACC2-B2DE-46FF-84E5-D447CC712832}" type="presOf" srcId="{4E7BEE74-F1A2-4766-AE5D-93930A9E59AB}" destId="{3169330E-229C-403F-910E-BF1BF3828D44}" srcOrd="0" destOrd="0" presId="urn:microsoft.com/office/officeart/2016/7/layout/ChevronBlockProcess"/>
    <dgm:cxn modelId="{93D0C9CA-7A26-4A83-BF26-226E44E88293}" type="presOf" srcId="{29D5780F-D5FD-4D07-8860-F45017D66ACB}" destId="{7F2B63AA-28BB-4505-939A-FA3F887AAF37}" srcOrd="0" destOrd="2" presId="urn:microsoft.com/office/officeart/2016/7/layout/ChevronBlockProcess"/>
    <dgm:cxn modelId="{2660A5D9-8D00-424C-9500-226505835C69}" srcId="{28C72D3E-A53E-42E9-B994-8F5746EF1F27}" destId="{5153CEFF-E34B-405E-A662-88F9312EE4FF}" srcOrd="4" destOrd="0" parTransId="{1A0F7E1B-96A4-467A-9967-24E5F630C696}" sibTransId="{2E185DBC-3A57-4EAF-9D77-133A0D381E09}"/>
    <dgm:cxn modelId="{6FF6F1DA-65F2-4882-9948-432F60B0C430}" srcId="{026F0D76-A387-4554-988B-7E32C6A78A63}" destId="{0D3EE8D7-843F-4191-89F1-4F6D0EFFC85D}" srcOrd="4" destOrd="0" parTransId="{A2A519E8-E188-4F34-9445-BD17B1EB3102}" sibTransId="{0BAA21E6-858B-4113-B77A-1608B85F3B32}"/>
    <dgm:cxn modelId="{E5269AF3-1CF9-436A-B81F-3D576A2D124A}" type="presOf" srcId="{D3FCEAD3-4A30-457B-B544-D751C5CD1E56}" destId="{7F2B63AA-28BB-4505-939A-FA3F887AAF37}" srcOrd="0" destOrd="5" presId="urn:microsoft.com/office/officeart/2016/7/layout/ChevronBlockProcess"/>
    <dgm:cxn modelId="{31F02FFC-DF00-462A-8903-1B962F39BCF3}" srcId="{A143A07A-01BB-4E6A-BF0D-2B3AD4623D26}" destId="{026F0D76-A387-4554-988B-7E32C6A78A63}" srcOrd="0" destOrd="0" parTransId="{060A1813-4177-41BE-B57A-2A597E53ED61}" sibTransId="{BAC6D9C1-6523-43BD-AFF0-7975D73646D4}"/>
    <dgm:cxn modelId="{AD3356D6-AC70-4CEF-9CF1-8E566B23DFA8}" type="presParOf" srcId="{B64907FF-055D-4F4E-B24A-EB88685257D4}" destId="{4FF4093C-589C-472B-BD24-BDF24CED2162}" srcOrd="0" destOrd="0" presId="urn:microsoft.com/office/officeart/2016/7/layout/ChevronBlockProcess"/>
    <dgm:cxn modelId="{311EDF21-E191-40B7-8614-251D639002E2}" type="presParOf" srcId="{4FF4093C-589C-472B-BD24-BDF24CED2162}" destId="{9CC53DDB-7833-4258-9753-BA42E067EFC7}" srcOrd="0" destOrd="0" presId="urn:microsoft.com/office/officeart/2016/7/layout/ChevronBlockProcess"/>
    <dgm:cxn modelId="{F585909C-7B6C-42CB-A4D9-001C08143922}" type="presParOf" srcId="{4FF4093C-589C-472B-BD24-BDF24CED2162}" destId="{3169330E-229C-403F-910E-BF1BF3828D44}" srcOrd="1" destOrd="0" presId="urn:microsoft.com/office/officeart/2016/7/layout/ChevronBlockProcess"/>
    <dgm:cxn modelId="{BF38320E-7F40-42BF-B281-FA9ABBF0C79D}" type="presParOf" srcId="{B64907FF-055D-4F4E-B24A-EB88685257D4}" destId="{979E3C7E-31B9-47EC-9E1B-6C8FF7C9CF80}" srcOrd="1" destOrd="0" presId="urn:microsoft.com/office/officeart/2016/7/layout/ChevronBlockProcess"/>
    <dgm:cxn modelId="{6A492E0E-7646-4B8F-A039-78F8D6BA60B3}" type="presParOf" srcId="{B64907FF-055D-4F4E-B24A-EB88685257D4}" destId="{8125ADA4-7DBA-408D-956D-A87DD365EC03}" srcOrd="2" destOrd="0" presId="urn:microsoft.com/office/officeart/2016/7/layout/ChevronBlockProcess"/>
    <dgm:cxn modelId="{CB7D28B8-3461-4C6C-89FC-ADC2E51B9791}" type="presParOf" srcId="{8125ADA4-7DBA-408D-956D-A87DD365EC03}" destId="{4423303C-145B-48F4-8A40-E5F9178CF529}" srcOrd="0" destOrd="0" presId="urn:microsoft.com/office/officeart/2016/7/layout/ChevronBlockProcess"/>
    <dgm:cxn modelId="{CF875053-FC0E-4825-B38F-6BEE9A35F219}" type="presParOf" srcId="{8125ADA4-7DBA-408D-956D-A87DD365EC03}" destId="{7F2B63AA-28BB-4505-939A-FA3F887AAF37}" srcOrd="1" destOrd="0" presId="urn:microsoft.com/office/officeart/2016/7/layout/ChevronBlock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C53DDB-7833-4258-9753-BA42E067EFC7}">
      <dsp:nvSpPr>
        <dsp:cNvPr id="0" name=""/>
        <dsp:cNvSpPr/>
      </dsp:nvSpPr>
      <dsp:spPr>
        <a:xfrm>
          <a:off x="10879" y="0"/>
          <a:ext cx="5273183" cy="1581955"/>
        </a:xfrm>
        <a:prstGeom prst="chevron">
          <a:avLst>
            <a:gd name="adj" fmla="val 30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328" tIns="195328" rIns="195328" bIns="195328" numCol="1" spcCol="1270" anchor="ctr" anchorCtr="0">
          <a:noAutofit/>
        </a:bodyPr>
        <a:lstStyle/>
        <a:p>
          <a:pPr marL="0" lvl="0" indent="0" algn="ctr" defTabSz="889000">
            <a:lnSpc>
              <a:spcPct val="90000"/>
            </a:lnSpc>
            <a:spcBef>
              <a:spcPct val="0"/>
            </a:spcBef>
            <a:spcAft>
              <a:spcPct val="35000"/>
            </a:spcAft>
            <a:buNone/>
          </a:pPr>
          <a:r>
            <a:rPr lang="en-GB" sz="2000" b="0" kern="1200" dirty="0">
              <a:effectLst/>
              <a:latin typeface="Arial" panose="020B0604020202020204" pitchFamily="34" charset="0"/>
              <a:ea typeface="Arial" panose="020B0604020202020204" pitchFamily="34" charset="0"/>
              <a:cs typeface="Times New Roman" panose="02020603050405020304" pitchFamily="18" charset="0"/>
            </a:rPr>
            <a:t>The most significant decisions have to do with</a:t>
          </a:r>
          <a:r>
            <a:rPr lang="en-GB" sz="2400" b="0" kern="1200" dirty="0">
              <a:effectLst/>
              <a:latin typeface="Arial" panose="020B0604020202020204" pitchFamily="34" charset="0"/>
              <a:ea typeface="Arial" panose="020B0604020202020204" pitchFamily="34" charset="0"/>
              <a:cs typeface="Times New Roman" panose="02020603050405020304" pitchFamily="18" charset="0"/>
            </a:rPr>
            <a:t>:</a:t>
          </a:r>
        </a:p>
        <a:p>
          <a:pPr marL="0" lvl="0" indent="0" algn="ctr" defTabSz="889000">
            <a:lnSpc>
              <a:spcPct val="90000"/>
            </a:lnSpc>
            <a:spcBef>
              <a:spcPct val="0"/>
            </a:spcBef>
            <a:spcAft>
              <a:spcPct val="35000"/>
            </a:spcAft>
            <a:buNone/>
          </a:pPr>
          <a:r>
            <a:rPr lang="en-GB" sz="2000" kern="1200" dirty="0">
              <a:effectLst/>
              <a:latin typeface="Arial" panose="020B0604020202020204" pitchFamily="34" charset="0"/>
              <a:ea typeface="Arial" panose="020B0604020202020204" pitchFamily="34" charset="0"/>
              <a:cs typeface="Times New Roman" panose="02020603050405020304" pitchFamily="18" charset="0"/>
            </a:rPr>
            <a:t>How to attract as much paying users as possible?</a:t>
          </a:r>
          <a:endParaRPr lang="en-GB" sz="2000" kern="1200" dirty="0">
            <a:latin typeface="Arial" panose="020B0604020202020204" pitchFamily="34" charset="0"/>
          </a:endParaRPr>
        </a:p>
      </dsp:txBody>
      <dsp:txXfrm>
        <a:off x="485466" y="0"/>
        <a:ext cx="4324010" cy="1581955"/>
      </dsp:txXfrm>
    </dsp:sp>
    <dsp:sp modelId="{3169330E-229C-403F-910E-BF1BF3828D44}">
      <dsp:nvSpPr>
        <dsp:cNvPr id="0" name=""/>
        <dsp:cNvSpPr/>
      </dsp:nvSpPr>
      <dsp:spPr>
        <a:xfrm>
          <a:off x="10879" y="1581955"/>
          <a:ext cx="4798597" cy="3495731"/>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79196" tIns="379196" rIns="379196" bIns="758392" numCol="1" spcCol="1270" anchor="t" anchorCtr="0">
          <a:noAutofit/>
        </a:bodyPr>
        <a:lstStyle/>
        <a:p>
          <a:pPr marL="108000" lvl="0" indent="-108000" algn="l" defTabSz="622300">
            <a:lnSpc>
              <a:spcPct val="90000"/>
            </a:lnSpc>
            <a:spcBef>
              <a:spcPct val="0"/>
            </a:spcBef>
            <a:spcAft>
              <a:spcPts val="300"/>
            </a:spcAft>
            <a:buFont typeface="Wingdings" panose="05000000000000000000" pitchFamily="2" charset="2"/>
            <a:buNone/>
          </a:pPr>
          <a:r>
            <a:rPr lang="en-GB" sz="1400" kern="1200" dirty="0">
              <a:latin typeface="Arial" panose="020B0604020202020204" pitchFamily="34" charset="0"/>
              <a:ea typeface="+mn-ea"/>
              <a:cs typeface="Times New Roman" panose="02020603050405020304" pitchFamily="18" charset="0"/>
            </a:rPr>
            <a:t>Subscriptions pricing (calibrated according to the different economic regions)</a:t>
          </a:r>
        </a:p>
        <a:p>
          <a:pPr marL="108000" lvl="0" indent="-108000" algn="l" defTabSz="622300">
            <a:lnSpc>
              <a:spcPct val="90000"/>
            </a:lnSpc>
            <a:spcBef>
              <a:spcPct val="0"/>
            </a:spcBef>
            <a:spcAft>
              <a:spcPts val="300"/>
            </a:spcAft>
            <a:buFont typeface="Wingdings" panose="05000000000000000000" pitchFamily="2" charset="2"/>
            <a:buNone/>
          </a:pPr>
          <a:r>
            <a:rPr lang="en-GB" sz="1400" kern="1200" dirty="0">
              <a:latin typeface="Arial" panose="020B0604020202020204" pitchFamily="34" charset="0"/>
              <a:ea typeface="+mn-ea"/>
              <a:cs typeface="Times New Roman" panose="02020603050405020304" pitchFamily="18" charset="0"/>
            </a:rPr>
            <a:t>Promotion to win a constant number of paying users and to localize old ones, in order to ensure a healthy ecosystem and high level of service delivering</a:t>
          </a:r>
        </a:p>
        <a:p>
          <a:pPr marL="108000" lvl="0" indent="-108000" algn="l" defTabSz="622300">
            <a:lnSpc>
              <a:spcPct val="90000"/>
            </a:lnSpc>
            <a:spcBef>
              <a:spcPct val="0"/>
            </a:spcBef>
            <a:spcAft>
              <a:spcPts val="300"/>
            </a:spcAft>
            <a:buFont typeface="Wingdings" panose="05000000000000000000" pitchFamily="2" charset="2"/>
            <a:buNone/>
          </a:pPr>
          <a:r>
            <a:rPr lang="en-GB" sz="1400" kern="1200" dirty="0">
              <a:latin typeface="Arial" panose="020B0604020202020204" pitchFamily="34" charset="0"/>
              <a:ea typeface="+mn-ea"/>
              <a:cs typeface="Times New Roman" panose="02020603050405020304" pitchFamily="18" charset="0"/>
            </a:rPr>
            <a:t>User satisfaction (improvements, fidelity etc)</a:t>
          </a:r>
        </a:p>
        <a:p>
          <a:pPr marL="108000" lvl="0" indent="-108000" algn="l" defTabSz="622300">
            <a:lnSpc>
              <a:spcPct val="90000"/>
            </a:lnSpc>
            <a:spcBef>
              <a:spcPct val="0"/>
            </a:spcBef>
            <a:spcAft>
              <a:spcPts val="300"/>
            </a:spcAft>
            <a:buFont typeface="Wingdings" panose="05000000000000000000" pitchFamily="2" charset="2"/>
            <a:buNone/>
          </a:pPr>
          <a:r>
            <a:rPr lang="en-GB" sz="1400" kern="1200" dirty="0">
              <a:latin typeface="Arial" panose="020B0604020202020204" pitchFamily="34" charset="0"/>
              <a:ea typeface="+mn-ea"/>
              <a:cs typeface="Times New Roman" panose="02020603050405020304" pitchFamily="18" charset="0"/>
            </a:rPr>
            <a:t>Bandwidth utilization (how much, in which regions, optimizations based for example on service utilization in different time zones)</a:t>
          </a:r>
        </a:p>
        <a:p>
          <a:pPr marL="108000" lvl="0" indent="-108000" algn="l" defTabSz="622300">
            <a:lnSpc>
              <a:spcPct val="90000"/>
            </a:lnSpc>
            <a:spcBef>
              <a:spcPct val="0"/>
            </a:spcBef>
            <a:spcAft>
              <a:spcPts val="300"/>
            </a:spcAft>
            <a:buFont typeface="Wingdings" panose="05000000000000000000" pitchFamily="2" charset="2"/>
            <a:buNone/>
          </a:pPr>
          <a:r>
            <a:rPr lang="it-IT" sz="1400" kern="1200" dirty="0">
              <a:latin typeface="Arial" panose="020B0604020202020204" pitchFamily="34" charset="0"/>
              <a:ea typeface="+mn-ea"/>
              <a:cs typeface="Times New Roman" panose="02020603050405020304" pitchFamily="18" charset="0"/>
            </a:rPr>
            <a:t>Incentives to increase the number of tutors and to retain the best ones</a:t>
          </a:r>
        </a:p>
        <a:p>
          <a:pPr marL="108000" lvl="0" indent="-108000" algn="l" defTabSz="622300">
            <a:lnSpc>
              <a:spcPct val="90000"/>
            </a:lnSpc>
            <a:spcBef>
              <a:spcPct val="0"/>
            </a:spcBef>
            <a:spcAft>
              <a:spcPts val="300"/>
            </a:spcAft>
            <a:buFont typeface="Wingdings" panose="05000000000000000000" pitchFamily="2" charset="2"/>
            <a:buNone/>
          </a:pPr>
          <a:r>
            <a:rPr lang="en-GB" sz="1400" kern="1200" dirty="0">
              <a:latin typeface="Arial" panose="020B0604020202020204" pitchFamily="34" charset="0"/>
              <a:ea typeface="+mn-ea"/>
              <a:cs typeface="Times New Roman" panose="02020603050405020304" pitchFamily="18" charset="0"/>
            </a:rPr>
            <a:t>Development of new courses and new ideas that attract and retain customers</a:t>
          </a:r>
        </a:p>
      </dsp:txBody>
      <dsp:txXfrm>
        <a:off x="10879" y="1581955"/>
        <a:ext cx="4798597" cy="3495731"/>
      </dsp:txXfrm>
    </dsp:sp>
    <dsp:sp modelId="{4423303C-145B-48F4-8A40-E5F9178CF529}">
      <dsp:nvSpPr>
        <dsp:cNvPr id="0" name=""/>
        <dsp:cNvSpPr/>
      </dsp:nvSpPr>
      <dsp:spPr>
        <a:xfrm>
          <a:off x="5231536" y="0"/>
          <a:ext cx="5273183" cy="1581955"/>
        </a:xfrm>
        <a:prstGeom prst="chevron">
          <a:avLst>
            <a:gd name="adj" fmla="val 30000"/>
          </a:avLst>
        </a:prstGeom>
        <a:solidFill>
          <a:schemeClr val="accent2">
            <a:hueOff val="6366461"/>
            <a:satOff val="10800"/>
            <a:lumOff val="-392"/>
            <a:alphaOff val="0"/>
          </a:schemeClr>
        </a:solidFill>
        <a:ln w="12700" cap="flat" cmpd="sng" algn="ctr">
          <a:solidFill>
            <a:schemeClr val="accent2">
              <a:hueOff val="6366461"/>
              <a:satOff val="10800"/>
              <a:lumOff val="-39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328" tIns="195328" rIns="195328" bIns="195328" numCol="1" spcCol="1270" anchor="ctr" anchorCtr="0">
          <a:noAutofit/>
        </a:bodyPr>
        <a:lstStyle/>
        <a:p>
          <a:pPr marL="0" lvl="0" indent="0" algn="ctr" defTabSz="889000">
            <a:lnSpc>
              <a:spcPct val="90000"/>
            </a:lnSpc>
            <a:spcBef>
              <a:spcPct val="0"/>
            </a:spcBef>
            <a:spcAft>
              <a:spcPct val="35000"/>
            </a:spcAft>
            <a:buNone/>
          </a:pPr>
          <a:r>
            <a:rPr lang="en-GB" sz="2000" kern="1200" dirty="0">
              <a:latin typeface="Arial" panose="020B0604020202020204" pitchFamily="34" charset="0"/>
              <a:ea typeface="+mn-ea"/>
              <a:cs typeface="Times New Roman" panose="02020603050405020304" pitchFamily="18" charset="0"/>
            </a:rPr>
            <a:t>Management want to better understand</a:t>
          </a:r>
          <a:r>
            <a:rPr lang="en-GB" sz="2400" kern="1200" dirty="0">
              <a:latin typeface="Arial" panose="020B0604020202020204" pitchFamily="34" charset="0"/>
              <a:ea typeface="+mn-ea"/>
              <a:cs typeface="Times New Roman" panose="02020603050405020304" pitchFamily="18" charset="0"/>
            </a:rPr>
            <a:t>:</a:t>
          </a:r>
          <a:endParaRPr lang="en-GB" sz="2400" kern="1200" dirty="0">
            <a:latin typeface="Arial" panose="020B0604020202020204" pitchFamily="34" charset="0"/>
          </a:endParaRPr>
        </a:p>
      </dsp:txBody>
      <dsp:txXfrm>
        <a:off x="5706123" y="0"/>
        <a:ext cx="4324010" cy="1581955"/>
      </dsp:txXfrm>
    </dsp:sp>
    <dsp:sp modelId="{7F2B63AA-28BB-4505-939A-FA3F887AAF37}">
      <dsp:nvSpPr>
        <dsp:cNvPr id="0" name=""/>
        <dsp:cNvSpPr/>
      </dsp:nvSpPr>
      <dsp:spPr>
        <a:xfrm>
          <a:off x="5231536" y="1581955"/>
          <a:ext cx="4798597" cy="3495731"/>
        </a:xfrm>
        <a:prstGeom prst="rect">
          <a:avLst/>
        </a:prstGeom>
        <a:solidFill>
          <a:schemeClr val="accent2">
            <a:tint val="40000"/>
            <a:alpha val="90000"/>
            <a:hueOff val="6276057"/>
            <a:satOff val="9776"/>
            <a:lumOff val="560"/>
            <a:alphaOff val="0"/>
          </a:schemeClr>
        </a:solidFill>
        <a:ln w="12700" cap="flat" cmpd="sng" algn="ctr">
          <a:solidFill>
            <a:schemeClr val="accent2">
              <a:tint val="40000"/>
              <a:alpha val="90000"/>
              <a:hueOff val="6276057"/>
              <a:satOff val="9776"/>
              <a:lumOff val="56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79196" tIns="379196" rIns="379196" bIns="758392" numCol="1" spcCol="1270" anchor="t" anchorCtr="0">
          <a:noAutofit/>
        </a:bodyPr>
        <a:lstStyle/>
        <a:p>
          <a:pPr marL="108000" lvl="0" indent="-108000" algn="l" defTabSz="622300">
            <a:lnSpc>
              <a:spcPct val="90000"/>
            </a:lnSpc>
            <a:spcBef>
              <a:spcPct val="0"/>
            </a:spcBef>
            <a:spcAft>
              <a:spcPts val="300"/>
            </a:spcAft>
            <a:buFont typeface="Arial" panose="020B0604020202020204" pitchFamily="34" charset="0"/>
            <a:buNone/>
          </a:pPr>
          <a:r>
            <a:rPr lang="en-GB" sz="1400" kern="1200" dirty="0">
              <a:latin typeface="Arial" panose="020B0604020202020204" pitchFamily="34" charset="0"/>
              <a:ea typeface="+mn-ea"/>
              <a:cs typeface="Times New Roman" panose="02020603050405020304" pitchFamily="18" charset="0"/>
            </a:rPr>
            <a:t>What convinces the typical trial users to buy a plan</a:t>
          </a:r>
        </a:p>
        <a:p>
          <a:pPr marL="108000" lvl="0" indent="-108000" algn="l" defTabSz="622300">
            <a:lnSpc>
              <a:spcPct val="90000"/>
            </a:lnSpc>
            <a:spcBef>
              <a:spcPct val="0"/>
            </a:spcBef>
            <a:spcAft>
              <a:spcPts val="300"/>
            </a:spcAft>
            <a:buFont typeface="Wingdings" panose="05000000000000000000" pitchFamily="2" charset="2"/>
            <a:buNone/>
          </a:pPr>
          <a:r>
            <a:rPr lang="en-GB" sz="1400" kern="1200" dirty="0">
              <a:latin typeface="Arial" panose="020B0604020202020204" pitchFamily="34" charset="0"/>
              <a:ea typeface="+mn-ea"/>
              <a:cs typeface="Times New Roman" panose="02020603050405020304" pitchFamily="18" charset="0"/>
            </a:rPr>
            <a:t>The typical user behaviour based on the several dimensions and attributes</a:t>
          </a:r>
        </a:p>
        <a:p>
          <a:pPr marL="108000" lvl="0" indent="-108000" algn="l" defTabSz="622300">
            <a:lnSpc>
              <a:spcPct val="90000"/>
            </a:lnSpc>
            <a:spcBef>
              <a:spcPct val="0"/>
            </a:spcBef>
            <a:spcAft>
              <a:spcPts val="300"/>
            </a:spcAft>
            <a:buFont typeface="Wingdings" panose="05000000000000000000" pitchFamily="2" charset="2"/>
            <a:buNone/>
          </a:pPr>
          <a:r>
            <a:rPr lang="en-GB" sz="1400" kern="1200" dirty="0">
              <a:latin typeface="Arial" panose="020B0604020202020204" pitchFamily="34" charset="0"/>
              <a:ea typeface="+mn-ea"/>
              <a:cs typeface="Times New Roman" panose="02020603050405020304" pitchFamily="18" charset="0"/>
            </a:rPr>
            <a:t>The sales behaviour through different channels</a:t>
          </a:r>
        </a:p>
        <a:p>
          <a:pPr marL="108000" lvl="0" indent="-108000" algn="l" defTabSz="622300">
            <a:lnSpc>
              <a:spcPct val="90000"/>
            </a:lnSpc>
            <a:spcBef>
              <a:spcPct val="0"/>
            </a:spcBef>
            <a:spcAft>
              <a:spcPts val="300"/>
            </a:spcAft>
            <a:buFont typeface="Wingdings" panose="05000000000000000000" pitchFamily="2" charset="2"/>
            <a:buNone/>
          </a:pPr>
          <a:r>
            <a:rPr lang="en-GB" sz="1400" kern="1200" dirty="0">
              <a:latin typeface="Arial" panose="020B0604020202020204" pitchFamily="34" charset="0"/>
              <a:ea typeface="+mn-ea"/>
              <a:cs typeface="Times New Roman" panose="02020603050405020304" pitchFamily="18" charset="0"/>
            </a:rPr>
            <a:t>The sales​ behaviour acrost time</a:t>
          </a:r>
        </a:p>
        <a:p>
          <a:pPr marL="108000" lvl="0" indent="-108000" algn="l" defTabSz="622300">
            <a:lnSpc>
              <a:spcPct val="90000"/>
            </a:lnSpc>
            <a:spcBef>
              <a:spcPct val="0"/>
            </a:spcBef>
            <a:spcAft>
              <a:spcPts val="300"/>
            </a:spcAft>
            <a:buFont typeface="Wingdings" panose="05000000000000000000" pitchFamily="2" charset="2"/>
            <a:buNone/>
          </a:pPr>
          <a:r>
            <a:rPr lang="en-GB" sz="1400" kern="1200" dirty="0">
              <a:latin typeface="Arial" panose="020B0604020202020204" pitchFamily="34" charset="0"/>
              <a:ea typeface="+mn-ea"/>
              <a:cs typeface="Times New Roman" panose="02020603050405020304" pitchFamily="18" charset="0"/>
            </a:rPr>
            <a:t>Identify most valuable customers</a:t>
          </a:r>
        </a:p>
        <a:p>
          <a:pPr marL="108000" lvl="0" indent="-108000" algn="l" defTabSz="622300">
            <a:lnSpc>
              <a:spcPct val="90000"/>
            </a:lnSpc>
            <a:spcBef>
              <a:spcPct val="0"/>
            </a:spcBef>
            <a:spcAft>
              <a:spcPts val="300"/>
            </a:spcAft>
            <a:buFont typeface="Wingdings" panose="05000000000000000000" pitchFamily="2" charset="2"/>
            <a:buNone/>
          </a:pPr>
          <a:r>
            <a:rPr lang="en-GB" sz="1400" kern="1200" dirty="0">
              <a:latin typeface="Arial" panose="020B0604020202020204" pitchFamily="34" charset="0"/>
              <a:ea typeface="+mn-ea"/>
              <a:cs typeface="Times New Roman" panose="02020603050405020304" pitchFamily="18" charset="0"/>
            </a:rPr>
            <a:t>What types of courses attract the most</a:t>
          </a:r>
        </a:p>
      </dsp:txBody>
      <dsp:txXfrm>
        <a:off x="5231536" y="1581955"/>
        <a:ext cx="4798597" cy="3495731"/>
      </dsp:txXfrm>
    </dsp:sp>
  </dsp:spTree>
</dsp:drawing>
</file>

<file path=ppt/diagrams/layout1.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738E75-DBAB-4178-A430-7D3A26442774}" type="datetimeFigureOut">
              <a:rPr lang="en-GB" smtClean="0"/>
              <a:t>15/02/2022</a:t>
            </a:fld>
            <a:endParaRPr lang="en-GB"/>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GB"/>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7374A2-60F9-4825-BF43-8EE50BD18CC9}" type="slidenum">
              <a:rPr lang="en-GB" smtClean="0"/>
              <a:t>‹#›</a:t>
            </a:fld>
            <a:endParaRPr lang="en-GB"/>
          </a:p>
        </p:txBody>
      </p:sp>
    </p:spTree>
    <p:extLst>
      <p:ext uri="{BB962C8B-B14F-4D97-AF65-F5344CB8AC3E}">
        <p14:creationId xmlns:p14="http://schemas.microsoft.com/office/powerpoint/2010/main" val="2120261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GB"/>
          </a:p>
        </p:txBody>
      </p:sp>
      <p:sp>
        <p:nvSpPr>
          <p:cNvPr id="4" name="Espaço Reservado para Número de Slide 3"/>
          <p:cNvSpPr>
            <a:spLocks noGrp="1"/>
          </p:cNvSpPr>
          <p:nvPr>
            <p:ph type="sldNum" sz="quarter" idx="5"/>
          </p:nvPr>
        </p:nvSpPr>
        <p:spPr/>
        <p:txBody>
          <a:bodyPr/>
          <a:lstStyle/>
          <a:p>
            <a:fld id="{4E7374A2-60F9-4825-BF43-8EE50BD18CC9}" type="slidenum">
              <a:rPr lang="en-GB" smtClean="0"/>
              <a:t>3</a:t>
            </a:fld>
            <a:endParaRPr lang="en-GB"/>
          </a:p>
        </p:txBody>
      </p:sp>
    </p:spTree>
    <p:extLst>
      <p:ext uri="{BB962C8B-B14F-4D97-AF65-F5344CB8AC3E}">
        <p14:creationId xmlns:p14="http://schemas.microsoft.com/office/powerpoint/2010/main" val="2207344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pt-BR"/>
              <a:t>Clique para editar o estilo do subtítulo Mestre</a:t>
            </a:r>
            <a:endParaRPr lang="en-US"/>
          </a:p>
        </p:txBody>
      </p:sp>
      <p:sp>
        <p:nvSpPr>
          <p:cNvPr id="4" name="Date Placeholder 3"/>
          <p:cNvSpPr>
            <a:spLocks noGrp="1"/>
          </p:cNvSpPr>
          <p:nvPr>
            <p:ph type="dt" sz="half" idx="10"/>
          </p:nvPr>
        </p:nvSpPr>
        <p:spPr/>
        <p:txBody>
          <a:bodyPr/>
          <a:lstStyle/>
          <a:p>
            <a:fld id="{CC81F766-605F-4838-81DA-C1475BE79E46}" type="datetimeFigureOut">
              <a:rPr lang="en-GB" smtClean="0"/>
              <a:t>15/02/2022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FFFB014-2FB4-4684-B874-ED4B3257C33F}" type="slidenum">
              <a:rPr lang="en-GB" smtClean="0"/>
              <a:t>‹#›</a:t>
            </a:fld>
            <a:endParaRPr lang="en-GB"/>
          </a:p>
        </p:txBody>
      </p:sp>
    </p:spTree>
    <p:extLst>
      <p:ext uri="{BB962C8B-B14F-4D97-AF65-F5344CB8AC3E}">
        <p14:creationId xmlns:p14="http://schemas.microsoft.com/office/powerpoint/2010/main" val="134381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pt-BR"/>
              <a:t>Clique no ícone para adicionar uma imagem</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CC81F766-605F-4838-81DA-C1475BE79E46}" type="datetimeFigureOut">
              <a:rPr lang="en-GB" smtClean="0"/>
              <a:t>15/02/2022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FFFB014-2FB4-4684-B874-ED4B3257C33F}" type="slidenum">
              <a:rPr lang="en-GB" smtClean="0"/>
              <a:t>‹#›</a:t>
            </a:fld>
            <a:endParaRPr lang="en-GB"/>
          </a:p>
        </p:txBody>
      </p:sp>
    </p:spTree>
    <p:extLst>
      <p:ext uri="{BB962C8B-B14F-4D97-AF65-F5344CB8AC3E}">
        <p14:creationId xmlns:p14="http://schemas.microsoft.com/office/powerpoint/2010/main" val="3074829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Date Placeholder 3"/>
          <p:cNvSpPr>
            <a:spLocks noGrp="1"/>
          </p:cNvSpPr>
          <p:nvPr>
            <p:ph type="dt" sz="half" idx="10"/>
          </p:nvPr>
        </p:nvSpPr>
        <p:spPr/>
        <p:txBody>
          <a:bodyPr/>
          <a:lstStyle/>
          <a:p>
            <a:fld id="{CC81F766-605F-4838-81DA-C1475BE79E46}" type="datetimeFigureOut">
              <a:rPr lang="en-GB" smtClean="0"/>
              <a:t>15/02/2022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FFFB014-2FB4-4684-B874-ED4B3257C33F}" type="slidenum">
              <a:rPr lang="en-GB" smtClean="0"/>
              <a:t>‹#›</a:t>
            </a:fld>
            <a:endParaRPr lang="en-GB"/>
          </a:p>
        </p:txBody>
      </p:sp>
    </p:spTree>
    <p:extLst>
      <p:ext uri="{BB962C8B-B14F-4D97-AF65-F5344CB8AC3E}">
        <p14:creationId xmlns:p14="http://schemas.microsoft.com/office/powerpoint/2010/main" val="4097905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pt-BR"/>
              <a:t>Clique para editar o título Mestre</a:t>
            </a:r>
            <a:endParaRPr lang="en-US"/>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Date Placeholder 3"/>
          <p:cNvSpPr>
            <a:spLocks noGrp="1"/>
          </p:cNvSpPr>
          <p:nvPr>
            <p:ph type="dt" sz="half" idx="10"/>
          </p:nvPr>
        </p:nvSpPr>
        <p:spPr/>
        <p:txBody>
          <a:bodyPr/>
          <a:lstStyle/>
          <a:p>
            <a:fld id="{CC81F766-605F-4838-81DA-C1475BE79E46}" type="datetimeFigureOut">
              <a:rPr lang="en-GB" smtClean="0"/>
              <a:t>15/02/2022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FFFB014-2FB4-4684-B874-ED4B3257C33F}" type="slidenum">
              <a:rPr lang="en-GB" smtClean="0"/>
              <a:t>‹#›</a:t>
            </a:fld>
            <a:endParaRPr lang="en-GB"/>
          </a:p>
        </p:txBody>
      </p:sp>
    </p:spTree>
    <p:extLst>
      <p:ext uri="{BB962C8B-B14F-4D97-AF65-F5344CB8AC3E}">
        <p14:creationId xmlns:p14="http://schemas.microsoft.com/office/powerpoint/2010/main" val="3140459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8"/>
            <a:ext cx="10515600" cy="1117444"/>
          </a:xfrm>
        </p:spPr>
        <p:txBody>
          <a:bodyPr/>
          <a:lstStyle/>
          <a:p>
            <a:r>
              <a:rPr lang="pt-BR"/>
              <a:t>Clique para editar o título Mestre</a:t>
            </a:r>
            <a:endParaRPr lang="en-US"/>
          </a:p>
        </p:txBody>
      </p:sp>
      <p:sp>
        <p:nvSpPr>
          <p:cNvPr id="3" name="Content Placeholder 2"/>
          <p:cNvSpPr>
            <a:spLocks noGrp="1"/>
          </p:cNvSpPr>
          <p:nvPr>
            <p:ph idx="1"/>
          </p:nvPr>
        </p:nvSpPr>
        <p:spPr>
          <a:xfrm>
            <a:off x="838200" y="1633491"/>
            <a:ext cx="10515600" cy="4543472"/>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Date Placeholder 3"/>
          <p:cNvSpPr>
            <a:spLocks noGrp="1"/>
          </p:cNvSpPr>
          <p:nvPr>
            <p:ph type="dt" sz="half" idx="10"/>
          </p:nvPr>
        </p:nvSpPr>
        <p:spPr/>
        <p:txBody>
          <a:bodyPr/>
          <a:lstStyle/>
          <a:p>
            <a:fld id="{CC81F766-605F-4838-81DA-C1475BE79E46}" type="datetimeFigureOut">
              <a:rPr lang="en-GB" smtClean="0"/>
              <a:t>15/02/2022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FFFB014-2FB4-4684-B874-ED4B3257C33F}" type="slidenum">
              <a:rPr lang="en-GB" smtClean="0"/>
              <a:t>‹#›</a:t>
            </a:fld>
            <a:endParaRPr lang="en-GB"/>
          </a:p>
        </p:txBody>
      </p:sp>
    </p:spTree>
    <p:extLst>
      <p:ext uri="{BB962C8B-B14F-4D97-AF65-F5344CB8AC3E}">
        <p14:creationId xmlns:p14="http://schemas.microsoft.com/office/powerpoint/2010/main" val="3696498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pt-BR"/>
              <a:t>Clique para editar o título Mestre</a:t>
            </a:r>
            <a:endParaRPr lang="en-US"/>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CC81F766-605F-4838-81DA-C1475BE79E46}" type="datetimeFigureOut">
              <a:rPr lang="en-GB" smtClean="0"/>
              <a:t>15/02/2022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FFFB014-2FB4-4684-B874-ED4B3257C33F}" type="slidenum">
              <a:rPr lang="en-GB" smtClean="0"/>
              <a:t>‹#›</a:t>
            </a:fld>
            <a:endParaRPr lang="en-GB"/>
          </a:p>
        </p:txBody>
      </p:sp>
    </p:spTree>
    <p:extLst>
      <p:ext uri="{BB962C8B-B14F-4D97-AF65-F5344CB8AC3E}">
        <p14:creationId xmlns:p14="http://schemas.microsoft.com/office/powerpoint/2010/main" val="1233577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5" name="Date Placeholder 4"/>
          <p:cNvSpPr>
            <a:spLocks noGrp="1"/>
          </p:cNvSpPr>
          <p:nvPr>
            <p:ph type="dt" sz="half" idx="10"/>
          </p:nvPr>
        </p:nvSpPr>
        <p:spPr/>
        <p:txBody>
          <a:bodyPr/>
          <a:lstStyle/>
          <a:p>
            <a:fld id="{CC81F766-605F-4838-81DA-C1475BE79E46}" type="datetimeFigureOut">
              <a:rPr lang="en-GB" smtClean="0"/>
              <a:t>15/02/2022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FFFB014-2FB4-4684-B874-ED4B3257C33F}" type="slidenum">
              <a:rPr lang="en-GB" smtClean="0"/>
              <a:t>‹#›</a:t>
            </a:fld>
            <a:endParaRPr lang="en-GB"/>
          </a:p>
        </p:txBody>
      </p:sp>
    </p:spTree>
    <p:extLst>
      <p:ext uri="{BB962C8B-B14F-4D97-AF65-F5344CB8AC3E}">
        <p14:creationId xmlns:p14="http://schemas.microsoft.com/office/powerpoint/2010/main" val="2744938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a:p>
        </p:txBody>
      </p:sp>
      <p:sp>
        <p:nvSpPr>
          <p:cNvPr id="3" name="Content Placeholder 2"/>
          <p:cNvSpPr>
            <a:spLocks noGrp="1"/>
          </p:cNvSpPr>
          <p:nvPr>
            <p:ph sz="half" idx="1"/>
          </p:nvPr>
        </p:nvSpPr>
        <p:spPr>
          <a:xfrm>
            <a:off x="838200" y="1825625"/>
            <a:ext cx="10515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5" name="Date Placeholder 4"/>
          <p:cNvSpPr>
            <a:spLocks noGrp="1"/>
          </p:cNvSpPr>
          <p:nvPr>
            <p:ph type="dt" sz="half" idx="10"/>
          </p:nvPr>
        </p:nvSpPr>
        <p:spPr/>
        <p:txBody>
          <a:bodyPr/>
          <a:lstStyle/>
          <a:p>
            <a:fld id="{CC81F766-605F-4838-81DA-C1475BE79E46}" type="datetimeFigureOut">
              <a:rPr lang="en-GB" smtClean="0"/>
              <a:t>15/02/2022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FFFB014-2FB4-4684-B874-ED4B3257C33F}" type="slidenum">
              <a:rPr lang="en-GB" smtClean="0"/>
              <a:t>‹#›</a:t>
            </a:fld>
            <a:endParaRPr lang="en-GB"/>
          </a:p>
        </p:txBody>
      </p:sp>
    </p:spTree>
    <p:extLst>
      <p:ext uri="{BB962C8B-B14F-4D97-AF65-F5344CB8AC3E}">
        <p14:creationId xmlns:p14="http://schemas.microsoft.com/office/powerpoint/2010/main" val="173128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pt-BR"/>
              <a:t>Clique para editar o título Mestre</a:t>
            </a:r>
            <a:endParaRPr lang="en-US"/>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839789"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172201"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7" name="Date Placeholder 6"/>
          <p:cNvSpPr>
            <a:spLocks noGrp="1"/>
          </p:cNvSpPr>
          <p:nvPr>
            <p:ph type="dt" sz="half" idx="10"/>
          </p:nvPr>
        </p:nvSpPr>
        <p:spPr/>
        <p:txBody>
          <a:bodyPr/>
          <a:lstStyle/>
          <a:p>
            <a:fld id="{CC81F766-605F-4838-81DA-C1475BE79E46}" type="datetimeFigureOut">
              <a:rPr lang="en-GB" smtClean="0"/>
              <a:t>15/02/2022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FFFFB014-2FB4-4684-B874-ED4B3257C33F}" type="slidenum">
              <a:rPr lang="en-GB" smtClean="0"/>
              <a:t>‹#›</a:t>
            </a:fld>
            <a:endParaRPr lang="en-GB"/>
          </a:p>
        </p:txBody>
      </p:sp>
    </p:spTree>
    <p:extLst>
      <p:ext uri="{BB962C8B-B14F-4D97-AF65-F5344CB8AC3E}">
        <p14:creationId xmlns:p14="http://schemas.microsoft.com/office/powerpoint/2010/main" val="11011672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a:p>
        </p:txBody>
      </p:sp>
      <p:sp>
        <p:nvSpPr>
          <p:cNvPr id="3" name="Date Placeholder 2"/>
          <p:cNvSpPr>
            <a:spLocks noGrp="1"/>
          </p:cNvSpPr>
          <p:nvPr>
            <p:ph type="dt" sz="half" idx="10"/>
          </p:nvPr>
        </p:nvSpPr>
        <p:spPr/>
        <p:txBody>
          <a:bodyPr/>
          <a:lstStyle/>
          <a:p>
            <a:fld id="{CC81F766-605F-4838-81DA-C1475BE79E46}" type="datetimeFigureOut">
              <a:rPr lang="en-GB" smtClean="0"/>
              <a:t>15/02/2022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FFFB014-2FB4-4684-B874-ED4B3257C33F}" type="slidenum">
              <a:rPr lang="en-GB" smtClean="0"/>
              <a:t>‹#›</a:t>
            </a:fld>
            <a:endParaRPr lang="en-GB"/>
          </a:p>
        </p:txBody>
      </p:sp>
    </p:spTree>
    <p:extLst>
      <p:ext uri="{BB962C8B-B14F-4D97-AF65-F5344CB8AC3E}">
        <p14:creationId xmlns:p14="http://schemas.microsoft.com/office/powerpoint/2010/main" val="452141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81F766-605F-4838-81DA-C1475BE79E46}" type="datetimeFigureOut">
              <a:rPr lang="en-GB" smtClean="0"/>
              <a:t>15/02/2022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FFFFB014-2FB4-4684-B874-ED4B3257C33F}" type="slidenum">
              <a:rPr lang="en-GB" smtClean="0"/>
              <a:t>‹#›</a:t>
            </a:fld>
            <a:endParaRPr lang="en-GB"/>
          </a:p>
        </p:txBody>
      </p:sp>
    </p:spTree>
    <p:extLst>
      <p:ext uri="{BB962C8B-B14F-4D97-AF65-F5344CB8AC3E}">
        <p14:creationId xmlns:p14="http://schemas.microsoft.com/office/powerpoint/2010/main" val="2059194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CC81F766-605F-4838-81DA-C1475BE79E46}" type="datetimeFigureOut">
              <a:rPr lang="en-GB" smtClean="0"/>
              <a:t>15/02/2022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FFFB014-2FB4-4684-B874-ED4B3257C33F}" type="slidenum">
              <a:rPr lang="en-GB" smtClean="0"/>
              <a:t>‹#›</a:t>
            </a:fld>
            <a:endParaRPr lang="en-GB"/>
          </a:p>
        </p:txBody>
      </p:sp>
    </p:spTree>
    <p:extLst>
      <p:ext uri="{BB962C8B-B14F-4D97-AF65-F5344CB8AC3E}">
        <p14:creationId xmlns:p14="http://schemas.microsoft.com/office/powerpoint/2010/main" val="1597782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pt-BR"/>
              <a:t>Clique para editar o título Mestre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81F766-605F-4838-81DA-C1475BE79E46}" type="datetimeFigureOut">
              <a:rPr lang="en-GB" smtClean="0"/>
              <a:t>15/02/2022</a:t>
            </a:fld>
            <a:endParaRPr lang="en-GB"/>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FFB014-2FB4-4684-B874-ED4B3257C33F}" type="slidenum">
              <a:rPr lang="en-GB" smtClean="0"/>
              <a:t>‹#›</a:t>
            </a:fld>
            <a:endParaRPr lang="en-GB"/>
          </a:p>
        </p:txBody>
      </p:sp>
    </p:spTree>
    <p:extLst>
      <p:ext uri="{BB962C8B-B14F-4D97-AF65-F5344CB8AC3E}">
        <p14:creationId xmlns:p14="http://schemas.microsoft.com/office/powerpoint/2010/main" val="423522334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84" r:id="rId5"/>
    <p:sldLayoutId id="2147483677" r:id="rId6"/>
    <p:sldLayoutId id="2147483678" r:id="rId7"/>
    <p:sldLayoutId id="2147483679" r:id="rId8"/>
    <p:sldLayoutId id="2147483680" r:id="rId9"/>
    <p:sldLayoutId id="2147483681" r:id="rId10"/>
    <p:sldLayoutId id="2147483682" r:id="rId11"/>
    <p:sldLayoutId id="2147483683" r:id="rId1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www.google.com/search?sxsrf=ALeKk02lr4-UvUk0pqNp3zS8AfJvk-aY7Q:1603923832055&amp;q=Kevin+Law&amp;stick=H4sIAAAAAAAAAOPgE-LVT9c3NEypKEjPSkrOVYJw05Mq8gqy03K01LOTrfSTSosz81KLi-GM-PyC1KLEksz8PKu0_NK8lNSiRayc3qllmXkKPonlO1gZAdPqzSxYAAAA&amp;sa=X&amp;ved=2ahUKEwi_8IXyqdjsAhX9JrkGHSiEAnMQmxMoAjAdegQIEBAE"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www.google.com/search?sxsrf=ALeKk02lr4-UvUk0pqNp3zS8AfJvk-aY7Q:1603923832055&amp;q=Sameer+Shariff&amp;stick=H4sIAAAAAAAAAOPgE-LVT9c3NEypKEjPSkrOVYJwk83SzEyKi4211LOTrfSTSosz81KLi-GM-PyC1KLEksz8PKu0_NK8lNSiRax8wYm5qalFCsEZiUWZaWk7WBkBeJv0pV0AAAA&amp;sa=X&amp;ved=2ahUKEwi_8IXyqdjsAhX9JrkGHSiEAnMQmxMoATAdegQIEBAD" TargetMode="External"/><Relationship Id="rId5" Type="http://schemas.openxmlformats.org/officeDocument/2006/relationships/hyperlink" Target="https://www.google.com/search?sxsrf=ALeKk02lr4-UvUk0pqNp3zS8AfJvk-aY7Q:1603923832055&amp;q=cambly+inc.+founders&amp;stick=H4sIAAAAAAAAAOPgE-LVT9c3NEypKEjPSkrO1VLPTrbSTyotzsxLLS6GM-LzC1KLEksy8_Os0vJL81JSixaxiiQn5iblVCpk5iXrKUBFiwF8IMG2UQAAAA&amp;sa=X&amp;ved=2ahUKEwi_8IXyqdjsAhX9JrkGHSiEAnMQ6BMoADAdegQIEBAC" TargetMode="External"/><Relationship Id="rId4" Type="http://schemas.openxmlformats.org/officeDocument/2006/relationships/hyperlink" Target="https://www.google.com/search?sxsrf=ALeKk02lr4-UvUk0pqNp3zS8AfJvk-aY7Q:1603923832055&amp;q=cambly+inc.+founded&amp;stick=H4sIAAAAAAAAAOPgE-LVT9c3NEypKEjPSkrO1VLNTrbSzy9KT8zLrEosyczPQ-FYpeWX5qWkpixiFU5OzE3KqVTIzEvWU4CKAgBWQ0XfTgAAAA&amp;sa=X&amp;ved=2ahUKEwi_8IXyqdjsAhX9JrkGHSiEAnMQ6BMoADAcegQICRAC"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microsoft.com/office/2018/10/relationships/comments" Target="../comments/modernComment_119_4753599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microsoft.com/office/2018/10/relationships/comments" Target="../comments/modernComment_11B_E04ED68B.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m 4" descr="links de cadeia">
            <a:extLst>
              <a:ext uri="{FF2B5EF4-FFF2-40B4-BE49-F238E27FC236}">
                <a16:creationId xmlns:a16="http://schemas.microsoft.com/office/drawing/2014/main" id="{FC348901-83C8-4CBD-811A-5439BA359087}"/>
              </a:ext>
            </a:extLst>
          </p:cNvPr>
          <p:cNvPicPr>
            <a:picLocks noChangeAspect="1"/>
          </p:cNvPicPr>
          <p:nvPr/>
        </p:nvPicPr>
        <p:blipFill rotWithShape="1">
          <a:blip r:embed="rId2"/>
          <a:srcRect t="12428" b="3302"/>
          <a:stretch/>
        </p:blipFill>
        <p:spPr>
          <a:xfrm>
            <a:off x="23" y="13"/>
            <a:ext cx="12191980" cy="6857991"/>
          </a:xfrm>
          <a:prstGeom prst="rect">
            <a:avLst/>
          </a:prstGeom>
        </p:spPr>
      </p:pic>
      <p:sp>
        <p:nvSpPr>
          <p:cNvPr id="24"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pPr>
            <a:endParaRPr lang="en-US" sz="1600" cap="all" dirty="0"/>
          </a:p>
        </p:txBody>
      </p:sp>
      <p:sp>
        <p:nvSpPr>
          <p:cNvPr id="3" name="Subtítulo 2">
            <a:extLst>
              <a:ext uri="{FF2B5EF4-FFF2-40B4-BE49-F238E27FC236}">
                <a16:creationId xmlns:a16="http://schemas.microsoft.com/office/drawing/2014/main" id="{60CA767B-16A5-421B-A363-952076198B50}"/>
              </a:ext>
            </a:extLst>
          </p:cNvPr>
          <p:cNvSpPr>
            <a:spLocks noGrp="1"/>
          </p:cNvSpPr>
          <p:nvPr>
            <p:ph type="subTitle" idx="1"/>
          </p:nvPr>
        </p:nvSpPr>
        <p:spPr>
          <a:xfrm>
            <a:off x="7839569" y="4722250"/>
            <a:ext cx="4330263" cy="683284"/>
          </a:xfrm>
        </p:spPr>
        <p:txBody>
          <a:bodyPr>
            <a:noAutofit/>
          </a:bodyPr>
          <a:lstStyle/>
          <a:p>
            <a:r>
              <a:rPr lang="en-GB" sz="1400" dirty="0"/>
              <a:t>Advanced Data Management Technologies</a:t>
            </a:r>
          </a:p>
          <a:p>
            <a:endParaRPr lang="en-GB" sz="1400" dirty="0"/>
          </a:p>
          <a:p>
            <a:r>
              <a:rPr lang="en-GB" sz="1400"/>
              <a:t>08/01/2021</a:t>
            </a:r>
            <a:endParaRPr lang="en-GB" sz="1400" dirty="0"/>
          </a:p>
          <a:p>
            <a:r>
              <a:rPr lang="en-GB" sz="1400" dirty="0"/>
              <a:t>Fanti Coelho Lima Rachel </a:t>
            </a:r>
          </a:p>
          <a:p>
            <a:r>
              <a:rPr lang="en-GB" sz="1400" dirty="0"/>
              <a:t>Porras Galindo Johan Leandro</a:t>
            </a:r>
          </a:p>
          <a:p>
            <a:endParaRPr lang="en-GB" sz="1400" dirty="0"/>
          </a:p>
          <a:p>
            <a:endParaRPr lang="en-GB" sz="1400" dirty="0"/>
          </a:p>
        </p:txBody>
      </p:sp>
      <p:cxnSp>
        <p:nvCxnSpPr>
          <p:cNvPr id="25"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23" name="CaixaDeTexto 22">
            <a:extLst>
              <a:ext uri="{FF2B5EF4-FFF2-40B4-BE49-F238E27FC236}">
                <a16:creationId xmlns:a16="http://schemas.microsoft.com/office/drawing/2014/main" id="{B8AB95E1-7DBB-4C47-ADF2-D7ADAC6FB805}"/>
              </a:ext>
            </a:extLst>
          </p:cNvPr>
          <p:cNvSpPr txBox="1"/>
          <p:nvPr/>
        </p:nvSpPr>
        <p:spPr>
          <a:xfrm>
            <a:off x="7896225" y="3579165"/>
            <a:ext cx="4216947" cy="1200329"/>
          </a:xfrm>
          <a:prstGeom prst="rect">
            <a:avLst/>
          </a:prstGeom>
          <a:noFill/>
        </p:spPr>
        <p:txBody>
          <a:bodyPr wrap="square">
            <a:spAutoFit/>
          </a:bodyPr>
          <a:lstStyle/>
          <a:p>
            <a:pPr algn="ctr"/>
            <a:endParaRPr lang="en-GB" sz="2400" b="1" dirty="0"/>
          </a:p>
          <a:p>
            <a:pPr algn="ctr"/>
            <a:r>
              <a:rPr lang="en-GB" sz="2400" b="1" dirty="0"/>
              <a:t>Data Warehouse Project</a:t>
            </a:r>
          </a:p>
          <a:p>
            <a:pPr algn="ctr"/>
            <a:endParaRPr lang="en-GB" sz="2400" b="1" dirty="0"/>
          </a:p>
        </p:txBody>
      </p:sp>
    </p:spTree>
    <p:extLst>
      <p:ext uri="{BB962C8B-B14F-4D97-AF65-F5344CB8AC3E}">
        <p14:creationId xmlns:p14="http://schemas.microsoft.com/office/powerpoint/2010/main" val="142947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E73255-8084-4DF9-BB0B-15EAC92E2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FD8133-3330-4E1B-B4A7-4FDD0A04F872}"/>
              </a:ext>
            </a:extLst>
          </p:cNvPr>
          <p:cNvSpPr>
            <a:spLocks noGrp="1"/>
          </p:cNvSpPr>
          <p:nvPr>
            <p:ph type="title"/>
          </p:nvPr>
        </p:nvSpPr>
        <p:spPr>
          <a:xfrm>
            <a:off x="603938" y="640081"/>
            <a:ext cx="2608655" cy="5257799"/>
          </a:xfrm>
        </p:spPr>
        <p:txBody>
          <a:bodyPr vert="horz" lIns="91440" tIns="45720" rIns="91440" bIns="45720" rtlCol="0" anchor="ctr">
            <a:normAutofit/>
          </a:bodyPr>
          <a:lstStyle/>
          <a:p>
            <a:pPr defTabSz="914400"/>
            <a:r>
              <a:rPr lang="en-US" sz="3600" dirty="0">
                <a:solidFill>
                  <a:srgbClr val="2C2C2C"/>
                </a:solidFill>
              </a:rPr>
              <a:t>Conceptual DFM </a:t>
            </a:r>
            <a:br>
              <a:rPr lang="en-US" sz="3600" dirty="0">
                <a:solidFill>
                  <a:srgbClr val="2C2C2C"/>
                </a:solidFill>
              </a:rPr>
            </a:br>
            <a:r>
              <a:rPr lang="en-US" sz="3600" b="1" dirty="0">
                <a:solidFill>
                  <a:srgbClr val="2C2C2C"/>
                </a:solidFill>
              </a:rPr>
              <a:t>Sales Fact</a:t>
            </a:r>
          </a:p>
        </p:txBody>
      </p:sp>
      <p:sp>
        <p:nvSpPr>
          <p:cNvPr id="11" name="Rounded Rectangle 9">
            <a:extLst>
              <a:ext uri="{FF2B5EF4-FFF2-40B4-BE49-F238E27FC236}">
                <a16:creationId xmlns:a16="http://schemas.microsoft.com/office/drawing/2014/main" id="{67048353-8981-459A-9BC6-9711CE462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0067"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541581C-0345-43AB-B69B-508EFB8D22CB}"/>
              </a:ext>
            </a:extLst>
          </p:cNvPr>
          <p:cNvPicPr>
            <a:picLocks noChangeAspect="1"/>
          </p:cNvPicPr>
          <p:nvPr/>
        </p:nvPicPr>
        <p:blipFill rotWithShape="1">
          <a:blip r:embed="rId2"/>
          <a:srcRect l="38857" t="22268" r="15425" b="8022"/>
          <a:stretch/>
        </p:blipFill>
        <p:spPr>
          <a:xfrm>
            <a:off x="4737371" y="484633"/>
            <a:ext cx="6595352" cy="5656792"/>
          </a:xfrm>
          <a:prstGeom prst="rect">
            <a:avLst/>
          </a:prstGeom>
        </p:spPr>
      </p:pic>
    </p:spTree>
    <p:extLst>
      <p:ext uri="{BB962C8B-B14F-4D97-AF65-F5344CB8AC3E}">
        <p14:creationId xmlns:p14="http://schemas.microsoft.com/office/powerpoint/2010/main" val="3497418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E73255-8084-4DF9-BB0B-15EAC92E2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FD8133-3330-4E1B-B4A7-4FDD0A04F872}"/>
              </a:ext>
            </a:extLst>
          </p:cNvPr>
          <p:cNvSpPr>
            <a:spLocks noGrp="1"/>
          </p:cNvSpPr>
          <p:nvPr>
            <p:ph type="title"/>
          </p:nvPr>
        </p:nvSpPr>
        <p:spPr>
          <a:xfrm>
            <a:off x="603938" y="640081"/>
            <a:ext cx="2608655" cy="5257799"/>
          </a:xfrm>
        </p:spPr>
        <p:txBody>
          <a:bodyPr vert="horz" lIns="91440" tIns="45720" rIns="91440" bIns="45720" rtlCol="0" anchor="ctr">
            <a:normAutofit/>
          </a:bodyPr>
          <a:lstStyle/>
          <a:p>
            <a:pPr defTabSz="914400"/>
            <a:r>
              <a:rPr lang="en-US" sz="3600" dirty="0">
                <a:solidFill>
                  <a:srgbClr val="2C2C2C"/>
                </a:solidFill>
              </a:rPr>
              <a:t>Conceptual DFM </a:t>
            </a:r>
            <a:r>
              <a:rPr lang="en-US" sz="3600" b="1" dirty="0">
                <a:solidFill>
                  <a:srgbClr val="2C2C2C"/>
                </a:solidFill>
              </a:rPr>
              <a:t>Tutoring Fact</a:t>
            </a:r>
          </a:p>
        </p:txBody>
      </p:sp>
      <p:sp>
        <p:nvSpPr>
          <p:cNvPr id="11" name="Rounded Rectangle 9">
            <a:extLst>
              <a:ext uri="{FF2B5EF4-FFF2-40B4-BE49-F238E27FC236}">
                <a16:creationId xmlns:a16="http://schemas.microsoft.com/office/drawing/2014/main" id="{67048353-8981-459A-9BC6-9711CE462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0067"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DDB077E-DFDB-402D-8042-956D76972633}"/>
              </a:ext>
            </a:extLst>
          </p:cNvPr>
          <p:cNvPicPr>
            <a:picLocks noChangeAspect="1"/>
          </p:cNvPicPr>
          <p:nvPr/>
        </p:nvPicPr>
        <p:blipFill rotWithShape="1">
          <a:blip r:embed="rId2"/>
          <a:srcRect l="38538" t="22128" r="14786" b="10496"/>
          <a:stretch/>
        </p:blipFill>
        <p:spPr>
          <a:xfrm>
            <a:off x="4232615" y="519943"/>
            <a:ext cx="6962755" cy="5653521"/>
          </a:xfrm>
          <a:prstGeom prst="rect">
            <a:avLst/>
          </a:prstGeom>
        </p:spPr>
      </p:pic>
    </p:spTree>
    <p:extLst>
      <p:ext uri="{BB962C8B-B14F-4D97-AF65-F5344CB8AC3E}">
        <p14:creationId xmlns:p14="http://schemas.microsoft.com/office/powerpoint/2010/main" val="428061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E73255-8084-4DF9-BB0B-15EAC92E2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4FD8133-3330-4E1B-B4A7-4FDD0A04F872}"/>
              </a:ext>
            </a:extLst>
          </p:cNvPr>
          <p:cNvSpPr>
            <a:spLocks noGrp="1"/>
          </p:cNvSpPr>
          <p:nvPr>
            <p:ph type="title"/>
          </p:nvPr>
        </p:nvSpPr>
        <p:spPr>
          <a:xfrm>
            <a:off x="603938" y="640081"/>
            <a:ext cx="2789128" cy="5257799"/>
          </a:xfrm>
        </p:spPr>
        <p:txBody>
          <a:bodyPr vert="horz" lIns="91440" tIns="45720" rIns="91440" bIns="45720" rtlCol="0" anchor="ctr">
            <a:normAutofit/>
          </a:bodyPr>
          <a:lstStyle/>
          <a:p>
            <a:pPr defTabSz="914400"/>
            <a:r>
              <a:rPr lang="en-US" sz="3600" dirty="0">
                <a:solidFill>
                  <a:srgbClr val="2C2C2C"/>
                </a:solidFill>
              </a:rPr>
              <a:t>Logical Design </a:t>
            </a:r>
            <a:br>
              <a:rPr lang="en-US" sz="3600" dirty="0">
                <a:solidFill>
                  <a:srgbClr val="2C2C2C"/>
                </a:solidFill>
              </a:rPr>
            </a:br>
            <a:r>
              <a:rPr lang="en-US" sz="3600" b="1" dirty="0">
                <a:solidFill>
                  <a:srgbClr val="2C2C2C"/>
                </a:solidFill>
              </a:rPr>
              <a:t>Sales Fact</a:t>
            </a:r>
          </a:p>
        </p:txBody>
      </p:sp>
      <p:sp>
        <p:nvSpPr>
          <p:cNvPr id="11" name="Rounded Rectangle 9">
            <a:extLst>
              <a:ext uri="{FF2B5EF4-FFF2-40B4-BE49-F238E27FC236}">
                <a16:creationId xmlns:a16="http://schemas.microsoft.com/office/drawing/2014/main" id="{67048353-8981-459A-9BC6-9711CE462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0067"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6ADC2A25-4A4C-44CE-911D-2922EE1AC81C}"/>
              </a:ext>
            </a:extLst>
          </p:cNvPr>
          <p:cNvPicPr>
            <a:picLocks noChangeAspect="1"/>
          </p:cNvPicPr>
          <p:nvPr/>
        </p:nvPicPr>
        <p:blipFill rotWithShape="1">
          <a:blip r:embed="rId2"/>
          <a:srcRect l="40612" t="23706" r="13749" b="11463"/>
          <a:stretch/>
        </p:blipFill>
        <p:spPr>
          <a:xfrm>
            <a:off x="4173166" y="484632"/>
            <a:ext cx="7122792" cy="5691459"/>
          </a:xfrm>
          <a:prstGeom prst="rect">
            <a:avLst/>
          </a:prstGeom>
        </p:spPr>
      </p:pic>
    </p:spTree>
    <p:extLst>
      <p:ext uri="{BB962C8B-B14F-4D97-AF65-F5344CB8AC3E}">
        <p14:creationId xmlns:p14="http://schemas.microsoft.com/office/powerpoint/2010/main" val="2166223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E73255-8084-4DF9-BB0B-15EAC92E2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FD8133-3330-4E1B-B4A7-4FDD0A04F872}"/>
              </a:ext>
            </a:extLst>
          </p:cNvPr>
          <p:cNvSpPr>
            <a:spLocks noGrp="1"/>
          </p:cNvSpPr>
          <p:nvPr>
            <p:ph type="title"/>
          </p:nvPr>
        </p:nvSpPr>
        <p:spPr>
          <a:xfrm>
            <a:off x="603938" y="640081"/>
            <a:ext cx="2789128" cy="5257799"/>
          </a:xfrm>
        </p:spPr>
        <p:txBody>
          <a:bodyPr vert="horz" lIns="91440" tIns="45720" rIns="91440" bIns="45720" rtlCol="0" anchor="ctr">
            <a:normAutofit/>
          </a:bodyPr>
          <a:lstStyle/>
          <a:p>
            <a:pPr defTabSz="914400"/>
            <a:r>
              <a:rPr lang="en-US" sz="3600" dirty="0">
                <a:solidFill>
                  <a:srgbClr val="2C2C2C"/>
                </a:solidFill>
              </a:rPr>
              <a:t>Logical Design </a:t>
            </a:r>
            <a:br>
              <a:rPr lang="en-US" sz="3600" dirty="0">
                <a:solidFill>
                  <a:srgbClr val="2C2C2C"/>
                </a:solidFill>
              </a:rPr>
            </a:br>
            <a:r>
              <a:rPr lang="en-US" sz="3600" b="1" dirty="0">
                <a:solidFill>
                  <a:srgbClr val="2C2C2C"/>
                </a:solidFill>
              </a:rPr>
              <a:t>Tutoring Fact</a:t>
            </a:r>
          </a:p>
        </p:txBody>
      </p:sp>
      <p:sp>
        <p:nvSpPr>
          <p:cNvPr id="11" name="Rounded Rectangle 9">
            <a:extLst>
              <a:ext uri="{FF2B5EF4-FFF2-40B4-BE49-F238E27FC236}">
                <a16:creationId xmlns:a16="http://schemas.microsoft.com/office/drawing/2014/main" id="{67048353-8981-459A-9BC6-9711CE462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0067"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5EC51E1-81EC-40B6-8157-A4BE86EFBA07}"/>
              </a:ext>
            </a:extLst>
          </p:cNvPr>
          <p:cNvPicPr>
            <a:picLocks noChangeAspect="1"/>
          </p:cNvPicPr>
          <p:nvPr/>
        </p:nvPicPr>
        <p:blipFill rotWithShape="1">
          <a:blip r:embed="rId2"/>
          <a:srcRect l="32265" t="24708" r="12038" b="12624"/>
          <a:stretch/>
        </p:blipFill>
        <p:spPr>
          <a:xfrm>
            <a:off x="3580066" y="752964"/>
            <a:ext cx="8129016" cy="5144916"/>
          </a:xfrm>
          <a:prstGeom prst="rect">
            <a:avLst/>
          </a:prstGeom>
        </p:spPr>
      </p:pic>
    </p:spTree>
    <p:extLst>
      <p:ext uri="{BB962C8B-B14F-4D97-AF65-F5344CB8AC3E}">
        <p14:creationId xmlns:p14="http://schemas.microsoft.com/office/powerpoint/2010/main" val="17914241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5BB68752-6511-44D2-BB23-B6DC9234A658}"/>
              </a:ext>
            </a:extLst>
          </p:cNvPr>
          <p:cNvSpPr>
            <a:spLocks noGrp="1"/>
          </p:cNvSpPr>
          <p:nvPr>
            <p:ph type="title"/>
          </p:nvPr>
        </p:nvSpPr>
        <p:spPr>
          <a:xfrm>
            <a:off x="643467" y="321734"/>
            <a:ext cx="10905066" cy="1135737"/>
          </a:xfrm>
        </p:spPr>
        <p:txBody>
          <a:bodyPr>
            <a:normAutofit/>
          </a:bodyPr>
          <a:lstStyle/>
          <a:p>
            <a:r>
              <a:rPr lang="en-GB" sz="3600" b="1" dirty="0">
                <a:effectLst/>
                <a:latin typeface="Arial" panose="020B0604020202020204" pitchFamily="34" charset="0"/>
                <a:ea typeface="Arial" panose="020B0604020202020204" pitchFamily="34" charset="0"/>
                <a:cs typeface="Times New Roman" panose="02020603050405020304" pitchFamily="18" charset="0"/>
              </a:rPr>
              <a:t>Implementation</a:t>
            </a:r>
            <a:br>
              <a:rPr lang="en-GB" sz="3600" dirty="0">
                <a:effectLst/>
                <a:latin typeface="Calibri" panose="020F0502020204030204" pitchFamily="34" charset="0"/>
                <a:ea typeface="Calibri" panose="020F0502020204030204" pitchFamily="34" charset="0"/>
                <a:cs typeface="Times New Roman" panose="02020603050405020304" pitchFamily="18" charset="0"/>
              </a:rPr>
            </a:br>
            <a:endParaRPr lang="en-GB" sz="3600" dirty="0"/>
          </a:p>
        </p:txBody>
      </p:sp>
      <p:sp>
        <p:nvSpPr>
          <p:cNvPr id="16"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56ED698D-3B38-456E-B190-D1FA05AF40C7}"/>
              </a:ext>
            </a:extLst>
          </p:cNvPr>
          <p:cNvGrpSpPr/>
          <p:nvPr/>
        </p:nvGrpSpPr>
        <p:grpSpPr>
          <a:xfrm>
            <a:off x="78304" y="119238"/>
            <a:ext cx="10555131" cy="5112638"/>
            <a:chOff x="556242" y="1327826"/>
            <a:chExt cx="10555131" cy="5112638"/>
          </a:xfrm>
        </p:grpSpPr>
        <p:sp>
          <p:nvSpPr>
            <p:cNvPr id="8" name="Arrow: Right 7">
              <a:extLst>
                <a:ext uri="{FF2B5EF4-FFF2-40B4-BE49-F238E27FC236}">
                  <a16:creationId xmlns:a16="http://schemas.microsoft.com/office/drawing/2014/main" id="{248BAEF8-3100-43EC-9203-548D27226223}"/>
                </a:ext>
              </a:extLst>
            </p:cNvPr>
            <p:cNvSpPr/>
            <p:nvPr/>
          </p:nvSpPr>
          <p:spPr>
            <a:xfrm>
              <a:off x="1052973" y="1327826"/>
              <a:ext cx="10058400" cy="5112638"/>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GB" dirty="0"/>
            </a:p>
          </p:txBody>
        </p:sp>
        <p:sp>
          <p:nvSpPr>
            <p:cNvPr id="9" name="Freeform: Shape 8">
              <a:extLst>
                <a:ext uri="{FF2B5EF4-FFF2-40B4-BE49-F238E27FC236}">
                  <a16:creationId xmlns:a16="http://schemas.microsoft.com/office/drawing/2014/main" id="{C0CC2740-9722-4190-A84C-EAC3DA69F2AA}"/>
                </a:ext>
              </a:extLst>
            </p:cNvPr>
            <p:cNvSpPr/>
            <p:nvPr/>
          </p:nvSpPr>
          <p:spPr>
            <a:xfrm>
              <a:off x="556242" y="2980048"/>
              <a:ext cx="3241229" cy="1817370"/>
            </a:xfrm>
            <a:custGeom>
              <a:avLst/>
              <a:gdLst>
                <a:gd name="connsiteX0" fmla="*/ 0 w 3241229"/>
                <a:gd name="connsiteY0" fmla="*/ 302901 h 1817370"/>
                <a:gd name="connsiteX1" fmla="*/ 302901 w 3241229"/>
                <a:gd name="connsiteY1" fmla="*/ 0 h 1817370"/>
                <a:gd name="connsiteX2" fmla="*/ 2938328 w 3241229"/>
                <a:gd name="connsiteY2" fmla="*/ 0 h 1817370"/>
                <a:gd name="connsiteX3" fmla="*/ 3241229 w 3241229"/>
                <a:gd name="connsiteY3" fmla="*/ 302901 h 1817370"/>
                <a:gd name="connsiteX4" fmla="*/ 3241229 w 3241229"/>
                <a:gd name="connsiteY4" fmla="*/ 1514469 h 1817370"/>
                <a:gd name="connsiteX5" fmla="*/ 2938328 w 3241229"/>
                <a:gd name="connsiteY5" fmla="*/ 1817370 h 1817370"/>
                <a:gd name="connsiteX6" fmla="*/ 302901 w 3241229"/>
                <a:gd name="connsiteY6" fmla="*/ 1817370 h 1817370"/>
                <a:gd name="connsiteX7" fmla="*/ 0 w 3241229"/>
                <a:gd name="connsiteY7" fmla="*/ 1514469 h 1817370"/>
                <a:gd name="connsiteX8" fmla="*/ 0 w 3241229"/>
                <a:gd name="connsiteY8" fmla="*/ 302901 h 181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1229" h="1817370">
                  <a:moveTo>
                    <a:pt x="0" y="302901"/>
                  </a:moveTo>
                  <a:cubicBezTo>
                    <a:pt x="0" y="135613"/>
                    <a:pt x="135613" y="0"/>
                    <a:pt x="302901" y="0"/>
                  </a:cubicBezTo>
                  <a:lnTo>
                    <a:pt x="2938328" y="0"/>
                  </a:lnTo>
                  <a:cubicBezTo>
                    <a:pt x="3105616" y="0"/>
                    <a:pt x="3241229" y="135613"/>
                    <a:pt x="3241229" y="302901"/>
                  </a:cubicBezTo>
                  <a:lnTo>
                    <a:pt x="3241229" y="1514469"/>
                  </a:lnTo>
                  <a:cubicBezTo>
                    <a:pt x="3241229" y="1681757"/>
                    <a:pt x="3105616" y="1817370"/>
                    <a:pt x="2938328" y="1817370"/>
                  </a:cubicBezTo>
                  <a:lnTo>
                    <a:pt x="302901" y="1817370"/>
                  </a:lnTo>
                  <a:cubicBezTo>
                    <a:pt x="135613" y="1817370"/>
                    <a:pt x="0" y="1681757"/>
                    <a:pt x="0" y="1514469"/>
                  </a:cubicBezTo>
                  <a:lnTo>
                    <a:pt x="0" y="302901"/>
                  </a:lnTo>
                  <a:close/>
                </a:path>
              </a:pathLst>
            </a:custGeom>
            <a:solidFill>
              <a:srgbClr val="75ACC4"/>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25877" tIns="225877" rIns="225877" bIns="225877" numCol="1" spcCol="1270" anchor="ctr" anchorCtr="0">
              <a:noAutofit/>
            </a:bodyPr>
            <a:lstStyle/>
            <a:p>
              <a:pPr marL="0" lvl="0" indent="0" algn="ctr" defTabSz="1600200">
                <a:lnSpc>
                  <a:spcPct val="90000"/>
                </a:lnSpc>
                <a:spcBef>
                  <a:spcPct val="0"/>
                </a:spcBef>
                <a:spcAft>
                  <a:spcPct val="35000"/>
                </a:spcAft>
                <a:buNone/>
              </a:pPr>
              <a:r>
                <a:rPr lang="en-GB" sz="3600" kern="1200" dirty="0"/>
                <a:t>Create tables</a:t>
              </a:r>
            </a:p>
            <a:p>
              <a:pPr marL="0" lvl="0" indent="0" algn="ctr" defTabSz="1600200">
                <a:lnSpc>
                  <a:spcPct val="90000"/>
                </a:lnSpc>
                <a:spcBef>
                  <a:spcPct val="0"/>
                </a:spcBef>
                <a:spcAft>
                  <a:spcPct val="35000"/>
                </a:spcAft>
                <a:buNone/>
              </a:pPr>
              <a:r>
                <a:rPr lang="en-GB" sz="1800" kern="1200" dirty="0"/>
                <a:t>SQL Scripts </a:t>
              </a:r>
            </a:p>
            <a:p>
              <a:pPr marL="0" lvl="0" indent="0" algn="ctr" defTabSz="1600200">
                <a:lnSpc>
                  <a:spcPct val="90000"/>
                </a:lnSpc>
                <a:spcBef>
                  <a:spcPct val="0"/>
                </a:spcBef>
                <a:spcAft>
                  <a:spcPct val="35000"/>
                </a:spcAft>
                <a:buNone/>
              </a:pPr>
              <a:r>
                <a:rPr lang="en-GB" sz="1800" kern="1200" dirty="0"/>
                <a:t>Dimensions and Facts</a:t>
              </a:r>
            </a:p>
          </p:txBody>
        </p:sp>
        <p:sp>
          <p:nvSpPr>
            <p:cNvPr id="10" name="Freeform: Shape 9">
              <a:extLst>
                <a:ext uri="{FF2B5EF4-FFF2-40B4-BE49-F238E27FC236}">
                  <a16:creationId xmlns:a16="http://schemas.microsoft.com/office/drawing/2014/main" id="{2C62B187-094E-4984-86BA-CAAAE88BD40A}"/>
                </a:ext>
              </a:extLst>
            </p:cNvPr>
            <p:cNvSpPr/>
            <p:nvPr/>
          </p:nvSpPr>
          <p:spPr>
            <a:xfrm>
              <a:off x="3954723" y="2990641"/>
              <a:ext cx="3241229" cy="1817370"/>
            </a:xfrm>
            <a:custGeom>
              <a:avLst/>
              <a:gdLst>
                <a:gd name="connsiteX0" fmla="*/ 0 w 3241229"/>
                <a:gd name="connsiteY0" fmla="*/ 302901 h 1817370"/>
                <a:gd name="connsiteX1" fmla="*/ 302901 w 3241229"/>
                <a:gd name="connsiteY1" fmla="*/ 0 h 1817370"/>
                <a:gd name="connsiteX2" fmla="*/ 2938328 w 3241229"/>
                <a:gd name="connsiteY2" fmla="*/ 0 h 1817370"/>
                <a:gd name="connsiteX3" fmla="*/ 3241229 w 3241229"/>
                <a:gd name="connsiteY3" fmla="*/ 302901 h 1817370"/>
                <a:gd name="connsiteX4" fmla="*/ 3241229 w 3241229"/>
                <a:gd name="connsiteY4" fmla="*/ 1514469 h 1817370"/>
                <a:gd name="connsiteX5" fmla="*/ 2938328 w 3241229"/>
                <a:gd name="connsiteY5" fmla="*/ 1817370 h 1817370"/>
                <a:gd name="connsiteX6" fmla="*/ 302901 w 3241229"/>
                <a:gd name="connsiteY6" fmla="*/ 1817370 h 1817370"/>
                <a:gd name="connsiteX7" fmla="*/ 0 w 3241229"/>
                <a:gd name="connsiteY7" fmla="*/ 1514469 h 1817370"/>
                <a:gd name="connsiteX8" fmla="*/ 0 w 3241229"/>
                <a:gd name="connsiteY8" fmla="*/ 302901 h 181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1229" h="1817370">
                  <a:moveTo>
                    <a:pt x="0" y="302901"/>
                  </a:moveTo>
                  <a:cubicBezTo>
                    <a:pt x="0" y="135613"/>
                    <a:pt x="135613" y="0"/>
                    <a:pt x="302901" y="0"/>
                  </a:cubicBezTo>
                  <a:lnTo>
                    <a:pt x="2938328" y="0"/>
                  </a:lnTo>
                  <a:cubicBezTo>
                    <a:pt x="3105616" y="0"/>
                    <a:pt x="3241229" y="135613"/>
                    <a:pt x="3241229" y="302901"/>
                  </a:cubicBezTo>
                  <a:lnTo>
                    <a:pt x="3241229" y="1514469"/>
                  </a:lnTo>
                  <a:cubicBezTo>
                    <a:pt x="3241229" y="1681757"/>
                    <a:pt x="3105616" y="1817370"/>
                    <a:pt x="2938328" y="1817370"/>
                  </a:cubicBezTo>
                  <a:lnTo>
                    <a:pt x="302901" y="1817370"/>
                  </a:lnTo>
                  <a:cubicBezTo>
                    <a:pt x="135613" y="1817370"/>
                    <a:pt x="0" y="1681757"/>
                    <a:pt x="0" y="1514469"/>
                  </a:cubicBezTo>
                  <a:lnTo>
                    <a:pt x="0" y="302901"/>
                  </a:lnTo>
                  <a:close/>
                </a:path>
              </a:pathLst>
            </a:custGeom>
            <a:solidFill>
              <a:srgbClr val="75ACC4"/>
            </a:solidFill>
            <a:ln w="12700" cap="flat" cmpd="sng" algn="ctr">
              <a:solidFill>
                <a:prstClr val="white">
                  <a:lumMod val="65000"/>
                </a:prst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225877" tIns="225877" rIns="225877" bIns="225877" numCol="1" spcCol="1270" anchor="ctr" anchorCtr="0">
              <a:noAutofit/>
            </a:bodyPr>
            <a:lstStyle/>
            <a:p>
              <a:pPr marL="0" lvl="0" indent="0" algn="ctr" defTabSz="2889250">
                <a:lnSpc>
                  <a:spcPct val="90000"/>
                </a:lnSpc>
                <a:spcBef>
                  <a:spcPct val="0"/>
                </a:spcBef>
                <a:spcAft>
                  <a:spcPct val="35000"/>
                </a:spcAft>
                <a:buNone/>
              </a:pPr>
              <a:r>
                <a:rPr lang="en-GB" sz="3600" kern="1200" dirty="0"/>
                <a:t>Generate data</a:t>
              </a:r>
            </a:p>
            <a:p>
              <a:pPr marL="0" lvl="0" indent="0" algn="ctr" defTabSz="2889250">
                <a:lnSpc>
                  <a:spcPct val="90000"/>
                </a:lnSpc>
                <a:spcBef>
                  <a:spcPct val="0"/>
                </a:spcBef>
                <a:spcAft>
                  <a:spcPct val="35000"/>
                </a:spcAft>
                <a:buNone/>
              </a:pPr>
              <a:r>
                <a:rPr lang="en-GB" kern="1200" dirty="0">
                  <a:solidFill>
                    <a:prstClr val="white"/>
                  </a:solidFill>
                  <a:latin typeface="Calibri" panose="020F0502020204030204"/>
                  <a:ea typeface="+mn-ea"/>
                  <a:cs typeface="+mn-cs"/>
                </a:rPr>
                <a:t>Dataset search </a:t>
              </a:r>
              <a:r>
                <a:rPr lang="en-GB" sz="1400" kern="1200" dirty="0">
                  <a:solidFill>
                    <a:prstClr val="white"/>
                  </a:solidFill>
                  <a:latin typeface="Calibri" panose="020F0502020204030204"/>
                  <a:ea typeface="+mn-ea"/>
                  <a:cs typeface="+mn-cs"/>
                </a:rPr>
                <a:t>+</a:t>
              </a:r>
            </a:p>
            <a:p>
              <a:pPr marL="0" lvl="0" indent="0" algn="ctr" defTabSz="2889250">
                <a:lnSpc>
                  <a:spcPct val="90000"/>
                </a:lnSpc>
                <a:spcBef>
                  <a:spcPct val="0"/>
                </a:spcBef>
                <a:spcAft>
                  <a:spcPct val="35000"/>
                </a:spcAft>
                <a:buNone/>
              </a:pPr>
              <a:r>
                <a:rPr lang="en-GB" kern="1200" dirty="0">
                  <a:solidFill>
                    <a:prstClr val="white"/>
                  </a:solidFill>
                  <a:latin typeface="Calibri" panose="020F0502020204030204"/>
                  <a:ea typeface="+mn-ea"/>
                  <a:cs typeface="+mn-cs"/>
                </a:rPr>
                <a:t>Data generation </a:t>
              </a:r>
              <a:r>
                <a:rPr lang="en-GB" sz="1400" kern="1200" dirty="0">
                  <a:solidFill>
                    <a:prstClr val="white"/>
                  </a:solidFill>
                  <a:latin typeface="Calibri" panose="020F0502020204030204"/>
                  <a:ea typeface="+mn-ea"/>
                  <a:cs typeface="+mn-cs"/>
                </a:rPr>
                <a:t>based on formulas and algorithms</a:t>
              </a:r>
            </a:p>
            <a:p>
              <a:pPr marL="0" lvl="0" indent="0" algn="ctr" defTabSz="2889250">
                <a:lnSpc>
                  <a:spcPct val="90000"/>
                </a:lnSpc>
                <a:spcBef>
                  <a:spcPct val="0"/>
                </a:spcBef>
                <a:spcAft>
                  <a:spcPct val="35000"/>
                </a:spcAft>
                <a:buNone/>
              </a:pPr>
              <a:r>
                <a:rPr lang="en-GB" kern="1200" dirty="0">
                  <a:solidFill>
                    <a:prstClr val="white"/>
                  </a:solidFill>
                  <a:latin typeface="Calibri" panose="020F0502020204030204"/>
                  <a:ea typeface="+mn-ea"/>
                  <a:cs typeface="+mn-cs"/>
                </a:rPr>
                <a:t>Excel and Csv files</a:t>
              </a:r>
            </a:p>
          </p:txBody>
        </p:sp>
        <p:sp>
          <p:nvSpPr>
            <p:cNvPr id="11" name="Freeform: Shape 10">
              <a:extLst>
                <a:ext uri="{FF2B5EF4-FFF2-40B4-BE49-F238E27FC236}">
                  <a16:creationId xmlns:a16="http://schemas.microsoft.com/office/drawing/2014/main" id="{2ECEF73C-D265-42E5-A73B-F43ECBDCDCF5}"/>
                </a:ext>
              </a:extLst>
            </p:cNvPr>
            <p:cNvSpPr/>
            <p:nvPr/>
          </p:nvSpPr>
          <p:spPr>
            <a:xfrm>
              <a:off x="7353204" y="2226329"/>
              <a:ext cx="3241229" cy="1817370"/>
            </a:xfrm>
            <a:custGeom>
              <a:avLst/>
              <a:gdLst>
                <a:gd name="connsiteX0" fmla="*/ 0 w 3241229"/>
                <a:gd name="connsiteY0" fmla="*/ 302901 h 1817370"/>
                <a:gd name="connsiteX1" fmla="*/ 302901 w 3241229"/>
                <a:gd name="connsiteY1" fmla="*/ 0 h 1817370"/>
                <a:gd name="connsiteX2" fmla="*/ 2938328 w 3241229"/>
                <a:gd name="connsiteY2" fmla="*/ 0 h 1817370"/>
                <a:gd name="connsiteX3" fmla="*/ 3241229 w 3241229"/>
                <a:gd name="connsiteY3" fmla="*/ 302901 h 1817370"/>
                <a:gd name="connsiteX4" fmla="*/ 3241229 w 3241229"/>
                <a:gd name="connsiteY4" fmla="*/ 1514469 h 1817370"/>
                <a:gd name="connsiteX5" fmla="*/ 2938328 w 3241229"/>
                <a:gd name="connsiteY5" fmla="*/ 1817370 h 1817370"/>
                <a:gd name="connsiteX6" fmla="*/ 302901 w 3241229"/>
                <a:gd name="connsiteY6" fmla="*/ 1817370 h 1817370"/>
                <a:gd name="connsiteX7" fmla="*/ 0 w 3241229"/>
                <a:gd name="connsiteY7" fmla="*/ 1514469 h 1817370"/>
                <a:gd name="connsiteX8" fmla="*/ 0 w 3241229"/>
                <a:gd name="connsiteY8" fmla="*/ 302901 h 181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1229" h="1817370">
                  <a:moveTo>
                    <a:pt x="0" y="302901"/>
                  </a:moveTo>
                  <a:cubicBezTo>
                    <a:pt x="0" y="135613"/>
                    <a:pt x="135613" y="0"/>
                    <a:pt x="302901" y="0"/>
                  </a:cubicBezTo>
                  <a:lnTo>
                    <a:pt x="2938328" y="0"/>
                  </a:lnTo>
                  <a:cubicBezTo>
                    <a:pt x="3105616" y="0"/>
                    <a:pt x="3241229" y="135613"/>
                    <a:pt x="3241229" y="302901"/>
                  </a:cubicBezTo>
                  <a:lnTo>
                    <a:pt x="3241229" y="1514469"/>
                  </a:lnTo>
                  <a:cubicBezTo>
                    <a:pt x="3241229" y="1681757"/>
                    <a:pt x="3105616" y="1817370"/>
                    <a:pt x="2938328" y="1817370"/>
                  </a:cubicBezTo>
                  <a:lnTo>
                    <a:pt x="302901" y="1817370"/>
                  </a:lnTo>
                  <a:cubicBezTo>
                    <a:pt x="135613" y="1817370"/>
                    <a:pt x="0" y="1681757"/>
                    <a:pt x="0" y="1514469"/>
                  </a:cubicBezTo>
                  <a:lnTo>
                    <a:pt x="0" y="302901"/>
                  </a:lnTo>
                  <a:close/>
                </a:path>
              </a:pathLst>
            </a:custGeom>
            <a:solidFill>
              <a:srgbClr val="75ACC4"/>
            </a:solidFill>
            <a:ln w="12700" cap="flat" cmpd="sng" algn="ctr">
              <a:solidFill>
                <a:prstClr val="white">
                  <a:lumMod val="65000"/>
                </a:prst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336367" tIns="336367" rIns="336367" bIns="336367" numCol="1" spcCol="1270" anchor="ctr" anchorCtr="0">
              <a:noAutofit/>
            </a:bodyPr>
            <a:lstStyle/>
            <a:p>
              <a:pPr marL="0" lvl="0" indent="0" algn="ctr" defTabSz="2889250">
                <a:lnSpc>
                  <a:spcPct val="90000"/>
                </a:lnSpc>
                <a:spcBef>
                  <a:spcPct val="0"/>
                </a:spcBef>
                <a:spcAft>
                  <a:spcPct val="35000"/>
                </a:spcAft>
                <a:buNone/>
              </a:pPr>
              <a:r>
                <a:rPr lang="en-US" sz="2400" dirty="0">
                  <a:solidFill>
                    <a:schemeClr val="bg1"/>
                  </a:solidFill>
                  <a:effectLst/>
                  <a:latin typeface="Bookman Old Style" panose="02050604050505020204" pitchFamily="18" charset="0"/>
                  <a:ea typeface="Calibri" panose="020F0502020204030204" pitchFamily="34" charset="0"/>
                  <a:cs typeface="Arial" panose="020B0604020202020204" pitchFamily="34" charset="0"/>
                </a:rPr>
                <a:t>Data Extraction, Transformation and Load</a:t>
              </a:r>
              <a:r>
                <a:rPr lang="en-US" sz="1800" dirty="0">
                  <a:solidFill>
                    <a:schemeClr val="bg1"/>
                  </a:solidFill>
                  <a:effectLst/>
                  <a:latin typeface="Bookman Old Style" panose="02050604050505020204" pitchFamily="18" charset="0"/>
                  <a:ea typeface="Calibri" panose="020F0502020204030204" pitchFamily="34" charset="0"/>
                  <a:cs typeface="Arial" panose="020B0604020202020204" pitchFamily="34" charset="0"/>
                </a:rPr>
                <a:t> </a:t>
              </a:r>
            </a:p>
            <a:p>
              <a:pPr marL="0" lvl="0" indent="0" algn="ctr" defTabSz="2889250">
                <a:lnSpc>
                  <a:spcPct val="90000"/>
                </a:lnSpc>
                <a:spcBef>
                  <a:spcPct val="0"/>
                </a:spcBef>
                <a:spcAft>
                  <a:spcPct val="35000"/>
                </a:spcAft>
                <a:buNone/>
              </a:pPr>
              <a:r>
                <a:rPr lang="en-US" sz="1800">
                  <a:solidFill>
                    <a:schemeClr val="bg1"/>
                  </a:solidFill>
                  <a:effectLst/>
                  <a:latin typeface="Bookman Old Style" panose="02050604050505020204" pitchFamily="18" charset="0"/>
                  <a:ea typeface="Calibri" panose="020F0502020204030204" pitchFamily="34" charset="0"/>
                  <a:cs typeface="Arial" panose="020B0604020202020204" pitchFamily="34" charset="0"/>
                </a:rPr>
                <a:t>Pentaho</a:t>
              </a:r>
              <a:endParaRPr lang="en-GB" sz="3200" kern="1200" dirty="0">
                <a:solidFill>
                  <a:schemeClr val="bg1"/>
                </a:solidFill>
                <a:latin typeface="Calibri" panose="020F0502020204030204"/>
                <a:ea typeface="+mn-ea"/>
                <a:cs typeface="+mn-cs"/>
              </a:endParaRPr>
            </a:p>
          </p:txBody>
        </p:sp>
      </p:grpSp>
      <p:sp>
        <p:nvSpPr>
          <p:cNvPr id="19" name="Freeform: Shape 18">
            <a:extLst>
              <a:ext uri="{FF2B5EF4-FFF2-40B4-BE49-F238E27FC236}">
                <a16:creationId xmlns:a16="http://schemas.microsoft.com/office/drawing/2014/main" id="{152A6558-DE7C-46C0-B381-EE91246A5AA1}"/>
              </a:ext>
            </a:extLst>
          </p:cNvPr>
          <p:cNvSpPr/>
          <p:nvPr/>
        </p:nvSpPr>
        <p:spPr>
          <a:xfrm>
            <a:off x="6845962" y="2896780"/>
            <a:ext cx="3241229" cy="1817370"/>
          </a:xfrm>
          <a:custGeom>
            <a:avLst/>
            <a:gdLst>
              <a:gd name="connsiteX0" fmla="*/ 0 w 3241229"/>
              <a:gd name="connsiteY0" fmla="*/ 302901 h 1817370"/>
              <a:gd name="connsiteX1" fmla="*/ 302901 w 3241229"/>
              <a:gd name="connsiteY1" fmla="*/ 0 h 1817370"/>
              <a:gd name="connsiteX2" fmla="*/ 2938328 w 3241229"/>
              <a:gd name="connsiteY2" fmla="*/ 0 h 1817370"/>
              <a:gd name="connsiteX3" fmla="*/ 3241229 w 3241229"/>
              <a:gd name="connsiteY3" fmla="*/ 302901 h 1817370"/>
              <a:gd name="connsiteX4" fmla="*/ 3241229 w 3241229"/>
              <a:gd name="connsiteY4" fmla="*/ 1514469 h 1817370"/>
              <a:gd name="connsiteX5" fmla="*/ 2938328 w 3241229"/>
              <a:gd name="connsiteY5" fmla="*/ 1817370 h 1817370"/>
              <a:gd name="connsiteX6" fmla="*/ 302901 w 3241229"/>
              <a:gd name="connsiteY6" fmla="*/ 1817370 h 1817370"/>
              <a:gd name="connsiteX7" fmla="*/ 0 w 3241229"/>
              <a:gd name="connsiteY7" fmla="*/ 1514469 h 1817370"/>
              <a:gd name="connsiteX8" fmla="*/ 0 w 3241229"/>
              <a:gd name="connsiteY8" fmla="*/ 302901 h 181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1229" h="1817370">
                <a:moveTo>
                  <a:pt x="0" y="302901"/>
                </a:moveTo>
                <a:cubicBezTo>
                  <a:pt x="0" y="135613"/>
                  <a:pt x="135613" y="0"/>
                  <a:pt x="302901" y="0"/>
                </a:cubicBezTo>
                <a:lnTo>
                  <a:pt x="2938328" y="0"/>
                </a:lnTo>
                <a:cubicBezTo>
                  <a:pt x="3105616" y="0"/>
                  <a:pt x="3241229" y="135613"/>
                  <a:pt x="3241229" y="302901"/>
                </a:cubicBezTo>
                <a:lnTo>
                  <a:pt x="3241229" y="1514469"/>
                </a:lnTo>
                <a:cubicBezTo>
                  <a:pt x="3241229" y="1681757"/>
                  <a:pt x="3105616" y="1817370"/>
                  <a:pt x="2938328" y="1817370"/>
                </a:cubicBezTo>
                <a:lnTo>
                  <a:pt x="302901" y="1817370"/>
                </a:lnTo>
                <a:cubicBezTo>
                  <a:pt x="135613" y="1817370"/>
                  <a:pt x="0" y="1681757"/>
                  <a:pt x="0" y="1514469"/>
                </a:cubicBezTo>
                <a:lnTo>
                  <a:pt x="0" y="302901"/>
                </a:lnTo>
                <a:close/>
              </a:path>
            </a:pathLst>
          </a:custGeom>
          <a:solidFill>
            <a:srgbClr val="75ACC4"/>
          </a:solidFill>
          <a:ln w="12700" cap="flat" cmpd="sng" algn="ctr">
            <a:solidFill>
              <a:prstClr val="white">
                <a:lumMod val="65000"/>
              </a:prst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336367" tIns="336367" rIns="336367" bIns="336367" numCol="1" spcCol="1270" anchor="ctr" anchorCtr="0">
            <a:noAutofit/>
          </a:bodyPr>
          <a:lstStyle/>
          <a:p>
            <a:pPr marL="0" lvl="0" indent="0" algn="ctr" defTabSz="2889250">
              <a:lnSpc>
                <a:spcPct val="90000"/>
              </a:lnSpc>
              <a:spcBef>
                <a:spcPct val="0"/>
              </a:spcBef>
              <a:spcAft>
                <a:spcPct val="35000"/>
              </a:spcAft>
              <a:buNone/>
            </a:pPr>
            <a:r>
              <a:rPr lang="en-GB" sz="3600" dirty="0"/>
              <a:t>Import file </a:t>
            </a:r>
          </a:p>
          <a:p>
            <a:pPr marL="0" lvl="0" indent="0" algn="ctr" defTabSz="2889250">
              <a:lnSpc>
                <a:spcPct val="90000"/>
              </a:lnSpc>
              <a:spcBef>
                <a:spcPct val="0"/>
              </a:spcBef>
              <a:spcAft>
                <a:spcPct val="35000"/>
              </a:spcAft>
              <a:buNone/>
            </a:pPr>
            <a:r>
              <a:rPr lang="en-GB" sz="1400" dirty="0">
                <a:solidFill>
                  <a:prstClr val="white"/>
                </a:solidFill>
                <a:latin typeface="Calibri" panose="020F0502020204030204"/>
              </a:rPr>
              <a:t>directly into </a:t>
            </a:r>
            <a:r>
              <a:rPr lang="en-GB" sz="1400" dirty="0" err="1">
                <a:solidFill>
                  <a:prstClr val="white"/>
                </a:solidFill>
                <a:latin typeface="Calibri" panose="020F0502020204030204"/>
              </a:rPr>
              <a:t>Pgadmin</a:t>
            </a:r>
            <a:endParaRPr lang="en-GB" sz="1400" dirty="0">
              <a:solidFill>
                <a:prstClr val="white"/>
              </a:solidFill>
              <a:latin typeface="Calibri" panose="020F0502020204030204"/>
            </a:endParaRPr>
          </a:p>
        </p:txBody>
      </p:sp>
      <p:sp>
        <p:nvSpPr>
          <p:cNvPr id="12" name="Rectangle 11">
            <a:extLst>
              <a:ext uri="{FF2B5EF4-FFF2-40B4-BE49-F238E27FC236}">
                <a16:creationId xmlns:a16="http://schemas.microsoft.com/office/drawing/2014/main" id="{A20B8C33-F21B-48E9-8D2B-3E2D270CD8CD}"/>
              </a:ext>
            </a:extLst>
          </p:cNvPr>
          <p:cNvSpPr/>
          <p:nvPr/>
        </p:nvSpPr>
        <p:spPr>
          <a:xfrm>
            <a:off x="6718014" y="4948172"/>
            <a:ext cx="3817856" cy="181737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marL="0" lvl="0" indent="0" algn="ctr" defTabSz="2889250">
              <a:lnSpc>
                <a:spcPct val="90000"/>
              </a:lnSpc>
              <a:spcBef>
                <a:spcPct val="0"/>
              </a:spcBef>
              <a:spcAft>
                <a:spcPct val="35000"/>
              </a:spcAft>
              <a:buNone/>
            </a:pPr>
            <a:r>
              <a:rPr lang="en-GB" sz="1400" dirty="0">
                <a:solidFill>
                  <a:schemeClr val="tx1"/>
                </a:solidFill>
                <a:latin typeface="Calibri" panose="020F0502020204030204"/>
              </a:rPr>
              <a:t>Data type and format consistent with the script</a:t>
            </a:r>
          </a:p>
          <a:p>
            <a:pPr marL="0" lvl="0" indent="0" algn="ctr" defTabSz="2889250">
              <a:lnSpc>
                <a:spcPct val="90000"/>
              </a:lnSpc>
              <a:spcBef>
                <a:spcPct val="0"/>
              </a:spcBef>
              <a:spcAft>
                <a:spcPct val="35000"/>
              </a:spcAft>
              <a:buNone/>
            </a:pPr>
            <a:r>
              <a:rPr lang="en-GB" sz="1400" dirty="0">
                <a:solidFill>
                  <a:schemeClr val="tx1"/>
                </a:solidFill>
                <a:latin typeface="Calibri" panose="020F0502020204030204"/>
              </a:rPr>
              <a:t>(special attention to fields with dates)</a:t>
            </a:r>
          </a:p>
          <a:p>
            <a:pPr marL="0" lvl="0" indent="0" algn="ctr" defTabSz="2889250">
              <a:lnSpc>
                <a:spcPct val="90000"/>
              </a:lnSpc>
              <a:spcBef>
                <a:spcPct val="0"/>
              </a:spcBef>
              <a:spcAft>
                <a:spcPct val="35000"/>
              </a:spcAft>
              <a:buNone/>
            </a:pPr>
            <a:r>
              <a:rPr lang="en-GB" sz="1400" dirty="0">
                <a:solidFill>
                  <a:schemeClr val="tx1"/>
                </a:solidFill>
                <a:latin typeface="Calibri" panose="020F0502020204030204"/>
              </a:rPr>
              <a:t>Primary keys (no duplicates, not null)</a:t>
            </a:r>
          </a:p>
          <a:p>
            <a:pPr marL="0" lvl="0" indent="0" algn="ctr" defTabSz="2889250">
              <a:lnSpc>
                <a:spcPct val="90000"/>
              </a:lnSpc>
              <a:spcBef>
                <a:spcPct val="0"/>
              </a:spcBef>
              <a:spcAft>
                <a:spcPct val="35000"/>
              </a:spcAft>
              <a:buNone/>
            </a:pPr>
            <a:r>
              <a:rPr lang="en-GB" sz="1400" dirty="0">
                <a:solidFill>
                  <a:schemeClr val="tx1"/>
                </a:solidFill>
                <a:latin typeface="Calibri" panose="020F0502020204030204"/>
              </a:rPr>
              <a:t>Foreign keys (existing data in the source tables)</a:t>
            </a:r>
            <a:r>
              <a:rPr lang="en-GB" sz="1400" dirty="0">
                <a:solidFill>
                  <a:prstClr val="white"/>
                </a:solidFill>
                <a:latin typeface="Calibri" panose="020F0502020204030204"/>
              </a:rPr>
              <a:t>P</a:t>
            </a:r>
          </a:p>
          <a:p>
            <a:pPr marL="0" lvl="0" indent="0" algn="ctr" defTabSz="2889250">
              <a:lnSpc>
                <a:spcPct val="90000"/>
              </a:lnSpc>
              <a:spcBef>
                <a:spcPct val="0"/>
              </a:spcBef>
              <a:spcAft>
                <a:spcPct val="35000"/>
              </a:spcAft>
              <a:buNone/>
            </a:pPr>
            <a:r>
              <a:rPr lang="en-US" sz="1400" dirty="0">
                <a:solidFill>
                  <a:schemeClr val="tx1"/>
                </a:solidFill>
                <a:latin typeface="Calibri" panose="020F0502020204030204"/>
              </a:rPr>
              <a:t>Replacing wrong characters</a:t>
            </a:r>
          </a:p>
          <a:p>
            <a:pPr marL="0" lvl="0" indent="0" algn="ctr" defTabSz="2889250">
              <a:lnSpc>
                <a:spcPct val="90000"/>
              </a:lnSpc>
              <a:spcBef>
                <a:spcPct val="0"/>
              </a:spcBef>
              <a:spcAft>
                <a:spcPct val="35000"/>
              </a:spcAft>
              <a:buNone/>
            </a:pPr>
            <a:r>
              <a:rPr lang="en-GB" sz="1400" dirty="0">
                <a:solidFill>
                  <a:schemeClr val="tx1"/>
                </a:solidFill>
                <a:latin typeface="Calibri" panose="020F0502020204030204"/>
              </a:rPr>
              <a:t>standardization and correction of data.</a:t>
            </a:r>
          </a:p>
        </p:txBody>
      </p:sp>
      <p:cxnSp>
        <p:nvCxnSpPr>
          <p:cNvPr id="32" name="Straight Arrow Connector 31">
            <a:extLst>
              <a:ext uri="{FF2B5EF4-FFF2-40B4-BE49-F238E27FC236}">
                <a16:creationId xmlns:a16="http://schemas.microsoft.com/office/drawing/2014/main" id="{AA1CC042-8C7D-4713-9409-5E89A585E92A}"/>
              </a:ext>
            </a:extLst>
          </p:cNvPr>
          <p:cNvCxnSpPr>
            <a:cxnSpLocks/>
          </p:cNvCxnSpPr>
          <p:nvPr/>
        </p:nvCxnSpPr>
        <p:spPr>
          <a:xfrm>
            <a:off x="8542099" y="4714150"/>
            <a:ext cx="0" cy="234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4182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29A55-0332-4FA8-A97E-7A2F68C484EB}"/>
              </a:ext>
            </a:extLst>
          </p:cNvPr>
          <p:cNvSpPr>
            <a:spLocks noGrp="1"/>
          </p:cNvSpPr>
          <p:nvPr>
            <p:ph type="title"/>
          </p:nvPr>
        </p:nvSpPr>
        <p:spPr>
          <a:xfrm>
            <a:off x="838200" y="0"/>
            <a:ext cx="10515600" cy="1325563"/>
          </a:xfrm>
        </p:spPr>
        <p:txBody>
          <a:bodyPr>
            <a:normAutofit/>
          </a:bodyPr>
          <a:lstStyle/>
          <a:p>
            <a:r>
              <a:rPr lang="en-US" sz="2800" dirty="0">
                <a:solidFill>
                  <a:srgbClr val="0070C0"/>
                </a:solidFill>
                <a:effectLst/>
                <a:latin typeface="Bookman Old Style" panose="02050604050505020204" pitchFamily="18" charset="0"/>
                <a:ea typeface="Calibri" panose="020F0502020204030204" pitchFamily="34" charset="0"/>
                <a:cs typeface="Arial" panose="020B0604020202020204" pitchFamily="34" charset="0"/>
              </a:rPr>
              <a:t>SQL Scripts</a:t>
            </a:r>
            <a:endParaRPr lang="en-GB" sz="6000" dirty="0"/>
          </a:p>
        </p:txBody>
      </p:sp>
      <p:sp>
        <p:nvSpPr>
          <p:cNvPr id="5" name="Content Placeholder 4">
            <a:extLst>
              <a:ext uri="{FF2B5EF4-FFF2-40B4-BE49-F238E27FC236}">
                <a16:creationId xmlns:a16="http://schemas.microsoft.com/office/drawing/2014/main" id="{D4744969-4F99-4FB7-B2B1-52FCCA0A0669}"/>
              </a:ext>
            </a:extLst>
          </p:cNvPr>
          <p:cNvSpPr>
            <a:spLocks noGrp="1"/>
          </p:cNvSpPr>
          <p:nvPr>
            <p:ph sz="half" idx="1"/>
          </p:nvPr>
        </p:nvSpPr>
        <p:spPr/>
        <p:txBody>
          <a:bodyPr>
            <a:noAutofit/>
          </a:bodyPr>
          <a:lstStyle/>
          <a:p>
            <a:pPr marL="342906" indent="0">
              <a:lnSpc>
                <a:spcPct val="100000"/>
              </a:lnSpc>
              <a:spcBef>
                <a:spcPts val="0"/>
              </a:spcBef>
              <a:buNone/>
            </a:pPr>
            <a:r>
              <a:rPr lang="en-US" sz="1200" dirty="0">
                <a:solidFill>
                  <a:srgbClr val="0000FF"/>
                </a:solidFill>
                <a:effectLst/>
                <a:latin typeface="Courier"/>
                <a:ea typeface="Calibri" panose="020F0502020204030204" pitchFamily="34" charset="0"/>
                <a:cs typeface="Courier"/>
              </a:rPr>
              <a:t>CREATE</a:t>
            </a:r>
            <a:r>
              <a:rPr lang="en-US" sz="1200" dirty="0">
                <a:effectLst/>
                <a:latin typeface="Courier"/>
                <a:ea typeface="Calibri" panose="020F0502020204030204" pitchFamily="34" charset="0"/>
                <a:cs typeface="Courier"/>
              </a:rPr>
              <a:t> </a:t>
            </a:r>
            <a:r>
              <a:rPr lang="en-US" sz="1200" dirty="0">
                <a:solidFill>
                  <a:srgbClr val="0000FF"/>
                </a:solidFill>
                <a:effectLst/>
                <a:latin typeface="Courier"/>
                <a:ea typeface="Calibri" panose="020F0502020204030204" pitchFamily="34" charset="0"/>
                <a:cs typeface="Courier"/>
              </a:rPr>
              <a:t>TABLE</a:t>
            </a:r>
            <a:r>
              <a:rPr lang="en-US" sz="1200" dirty="0">
                <a:effectLst/>
                <a:latin typeface="Courier"/>
                <a:ea typeface="Calibri" panose="020F0502020204030204" pitchFamily="34" charset="0"/>
                <a:cs typeface="Courier"/>
              </a:rPr>
              <a:t> </a:t>
            </a:r>
            <a:r>
              <a:rPr lang="en-US" sz="1200" dirty="0" err="1">
                <a:latin typeface="Courier"/>
              </a:rPr>
              <a:t>public.dim_course</a:t>
            </a:r>
            <a:endParaRPr lang="en-GB" sz="1200" dirty="0">
              <a:latin typeface="Courier"/>
            </a:endParaRPr>
          </a:p>
          <a:p>
            <a:pPr marL="342906" indent="0">
              <a:lnSpc>
                <a:spcPct val="100000"/>
              </a:lnSpc>
              <a:spcBef>
                <a:spcPts val="0"/>
              </a:spcBef>
              <a:buNone/>
            </a:pPr>
            <a:r>
              <a:rPr lang="en-US" sz="1200" dirty="0">
                <a:effectLst/>
                <a:latin typeface="Courier"/>
                <a:ea typeface="Calibri" panose="020F0502020204030204" pitchFamily="34" charset="0"/>
                <a:cs typeface="Courier"/>
              </a:rPr>
              <a:t>(</a:t>
            </a:r>
            <a:r>
              <a:rPr lang="en-GB" sz="1200" dirty="0">
                <a:latin typeface="Bookman Old Style" panose="02050604050505020204" pitchFamily="18" charset="0"/>
                <a:ea typeface="Calibri" panose="020F0502020204030204" pitchFamily="34" charset="0"/>
                <a:cs typeface="Arial" panose="020B0604020202020204" pitchFamily="34" charset="0"/>
              </a:rPr>
              <a:t> </a:t>
            </a:r>
            <a:r>
              <a:rPr lang="en-US" sz="1200" dirty="0" err="1">
                <a:effectLst/>
                <a:latin typeface="Courier"/>
                <a:ea typeface="Calibri" panose="020F0502020204030204" pitchFamily="34" charset="0"/>
                <a:cs typeface="Courier"/>
              </a:rPr>
              <a:t>course_id</a:t>
            </a:r>
            <a:r>
              <a:rPr lang="en-US" sz="1200" dirty="0">
                <a:effectLst/>
                <a:latin typeface="Courier"/>
                <a:ea typeface="Calibri" panose="020F0502020204030204" pitchFamily="34" charset="0"/>
                <a:cs typeface="Courier"/>
              </a:rPr>
              <a:t> BIGSERIAL</a:t>
            </a:r>
            <a:endParaRPr lang="en-GB" sz="1200" dirty="0">
              <a:effectLst/>
              <a:latin typeface="Bookman Old Style" panose="02050604050505020204" pitchFamily="18" charset="0"/>
              <a:ea typeface="Calibri" panose="020F0502020204030204" pitchFamily="34" charset="0"/>
              <a:cs typeface="Arial" panose="020B0604020202020204" pitchFamily="34" charset="0"/>
            </a:endParaRPr>
          </a:p>
          <a:p>
            <a:pPr marL="342906" indent="0">
              <a:lnSpc>
                <a:spcPct val="100000"/>
              </a:lnSpc>
              <a:spcBef>
                <a:spcPts val="0"/>
              </a:spcBef>
              <a:buNone/>
            </a:pPr>
            <a:r>
              <a:rPr lang="en-US" sz="1200" dirty="0">
                <a:effectLst/>
                <a:latin typeface="Courier"/>
                <a:ea typeface="Calibri" panose="020F0502020204030204" pitchFamily="34" charset="0"/>
                <a:cs typeface="Courier"/>
              </a:rPr>
              <a:t>, </a:t>
            </a:r>
            <a:r>
              <a:rPr lang="en-US" sz="1200" dirty="0" err="1">
                <a:effectLst/>
                <a:latin typeface="Courier"/>
                <a:ea typeface="Calibri" panose="020F0502020204030204" pitchFamily="34" charset="0"/>
                <a:cs typeface="Courier"/>
              </a:rPr>
              <a:t>course_name</a:t>
            </a:r>
            <a:r>
              <a:rPr lang="en-US" sz="1200" dirty="0">
                <a:effectLst/>
                <a:latin typeface="Courier"/>
                <a:ea typeface="Calibri" panose="020F0502020204030204" pitchFamily="34" charset="0"/>
                <a:cs typeface="Courier"/>
              </a:rPr>
              <a:t> </a:t>
            </a:r>
            <a:r>
              <a:rPr lang="en-US" sz="1200" dirty="0">
                <a:solidFill>
                  <a:srgbClr val="0000FF"/>
                </a:solidFill>
                <a:effectLst/>
                <a:latin typeface="Courier"/>
                <a:ea typeface="Calibri" panose="020F0502020204030204" pitchFamily="34" charset="0"/>
                <a:cs typeface="Courier"/>
              </a:rPr>
              <a:t>VARCHAR</a:t>
            </a:r>
            <a:r>
              <a:rPr lang="en-US" sz="1200" dirty="0">
                <a:effectLst/>
                <a:latin typeface="Courier"/>
                <a:ea typeface="Calibri" panose="020F0502020204030204" pitchFamily="34" charset="0"/>
                <a:cs typeface="Courier"/>
              </a:rPr>
              <a:t>(132)</a:t>
            </a:r>
            <a:endParaRPr lang="en-GB" sz="1200" dirty="0">
              <a:effectLst/>
              <a:latin typeface="Bookman Old Style" panose="02050604050505020204" pitchFamily="18" charset="0"/>
              <a:ea typeface="Calibri" panose="020F0502020204030204" pitchFamily="34" charset="0"/>
              <a:cs typeface="Arial" panose="020B0604020202020204" pitchFamily="34" charset="0"/>
            </a:endParaRPr>
          </a:p>
          <a:p>
            <a:pPr marL="342906" indent="0">
              <a:lnSpc>
                <a:spcPct val="100000"/>
              </a:lnSpc>
              <a:spcBef>
                <a:spcPts val="0"/>
              </a:spcBef>
              <a:buNone/>
            </a:pPr>
            <a:r>
              <a:rPr lang="en-US" sz="1200" dirty="0">
                <a:effectLst/>
                <a:latin typeface="Courier"/>
                <a:ea typeface="Calibri" panose="020F0502020204030204" pitchFamily="34" charset="0"/>
                <a:cs typeface="Courier"/>
              </a:rPr>
              <a:t>, </a:t>
            </a:r>
            <a:r>
              <a:rPr lang="en-US" sz="1200" dirty="0" err="1">
                <a:effectLst/>
                <a:latin typeface="Courier"/>
                <a:ea typeface="Calibri" panose="020F0502020204030204" pitchFamily="34" charset="0"/>
                <a:cs typeface="Courier"/>
              </a:rPr>
              <a:t>course_type</a:t>
            </a:r>
            <a:r>
              <a:rPr lang="en-US" sz="1200" dirty="0">
                <a:effectLst/>
                <a:latin typeface="Courier"/>
                <a:ea typeface="Calibri" panose="020F0502020204030204" pitchFamily="34" charset="0"/>
                <a:cs typeface="Courier"/>
              </a:rPr>
              <a:t> </a:t>
            </a:r>
            <a:r>
              <a:rPr lang="en-US" sz="1200" dirty="0">
                <a:solidFill>
                  <a:srgbClr val="0000FF"/>
                </a:solidFill>
                <a:effectLst/>
                <a:latin typeface="Courier"/>
                <a:ea typeface="Calibri" panose="020F0502020204030204" pitchFamily="34" charset="0"/>
                <a:cs typeface="Courier"/>
              </a:rPr>
              <a:t>VARCHAR</a:t>
            </a:r>
            <a:r>
              <a:rPr lang="en-US" sz="1200" dirty="0">
                <a:effectLst/>
                <a:latin typeface="Courier"/>
                <a:ea typeface="Calibri" panose="020F0502020204030204" pitchFamily="34" charset="0"/>
                <a:cs typeface="Courier"/>
              </a:rPr>
              <a:t>(14)</a:t>
            </a:r>
            <a:endParaRPr lang="en-GB" sz="1200" dirty="0">
              <a:effectLst/>
              <a:latin typeface="Bookman Old Style" panose="02050604050505020204" pitchFamily="18" charset="0"/>
              <a:ea typeface="Calibri" panose="020F0502020204030204" pitchFamily="34" charset="0"/>
              <a:cs typeface="Arial" panose="020B0604020202020204" pitchFamily="34" charset="0"/>
            </a:endParaRPr>
          </a:p>
          <a:p>
            <a:pPr marL="342906" indent="0">
              <a:lnSpc>
                <a:spcPct val="100000"/>
              </a:lnSpc>
              <a:spcBef>
                <a:spcPts val="0"/>
              </a:spcBef>
              <a:buNone/>
            </a:pPr>
            <a:r>
              <a:rPr lang="en-US" sz="1200" dirty="0">
                <a:effectLst/>
                <a:latin typeface="Courier"/>
                <a:ea typeface="Calibri" panose="020F0502020204030204" pitchFamily="34" charset="0"/>
                <a:cs typeface="Courier"/>
              </a:rPr>
              <a:t>, </a:t>
            </a:r>
            <a:r>
              <a:rPr lang="en-US" sz="1200" dirty="0" err="1">
                <a:effectLst/>
                <a:latin typeface="Courier"/>
                <a:ea typeface="Calibri" panose="020F0502020204030204" pitchFamily="34" charset="0"/>
                <a:cs typeface="Courier"/>
              </a:rPr>
              <a:t>time_required</a:t>
            </a:r>
            <a:r>
              <a:rPr lang="en-US" sz="1200" dirty="0">
                <a:effectLst/>
                <a:latin typeface="Courier"/>
                <a:ea typeface="Calibri" panose="020F0502020204030204" pitchFamily="34" charset="0"/>
                <a:cs typeface="Courier"/>
              </a:rPr>
              <a:t> </a:t>
            </a:r>
            <a:r>
              <a:rPr lang="en-US" sz="1200" dirty="0">
                <a:solidFill>
                  <a:srgbClr val="0000FF"/>
                </a:solidFill>
                <a:effectLst/>
                <a:latin typeface="Courier"/>
                <a:ea typeface="Calibri" panose="020F0502020204030204" pitchFamily="34" charset="0"/>
                <a:cs typeface="Courier"/>
              </a:rPr>
              <a:t>NUMERIC</a:t>
            </a:r>
            <a:r>
              <a:rPr lang="en-US" sz="1200" dirty="0">
                <a:effectLst/>
                <a:latin typeface="Courier"/>
                <a:ea typeface="Calibri" panose="020F0502020204030204" pitchFamily="34" charset="0"/>
                <a:cs typeface="Courier"/>
              </a:rPr>
              <a:t>(97, -1)</a:t>
            </a:r>
            <a:endParaRPr lang="en-GB" sz="1200" dirty="0">
              <a:effectLst/>
              <a:latin typeface="Bookman Old Style" panose="02050604050505020204" pitchFamily="18" charset="0"/>
              <a:ea typeface="Calibri" panose="020F0502020204030204" pitchFamily="34" charset="0"/>
              <a:cs typeface="Arial" panose="020B0604020202020204" pitchFamily="34" charset="0"/>
            </a:endParaRPr>
          </a:p>
          <a:p>
            <a:pPr marL="342906" indent="0">
              <a:lnSpc>
                <a:spcPct val="100000"/>
              </a:lnSpc>
              <a:spcBef>
                <a:spcPts val="0"/>
              </a:spcBef>
              <a:buNone/>
            </a:pPr>
            <a:r>
              <a:rPr lang="en-US" sz="1200" dirty="0">
                <a:effectLst/>
                <a:latin typeface="Courier"/>
                <a:ea typeface="Calibri" panose="020F0502020204030204" pitchFamily="34" charset="0"/>
                <a:cs typeface="Courier"/>
              </a:rPr>
              <a:t>, </a:t>
            </a:r>
            <a:r>
              <a:rPr lang="en-US" sz="1200" dirty="0" err="1">
                <a:effectLst/>
                <a:latin typeface="Courier"/>
                <a:ea typeface="Calibri" panose="020F0502020204030204" pitchFamily="34" charset="0"/>
                <a:cs typeface="Courier"/>
              </a:rPr>
              <a:t>course_language</a:t>
            </a:r>
            <a:r>
              <a:rPr lang="en-US" sz="1200" dirty="0">
                <a:effectLst/>
                <a:latin typeface="Courier"/>
                <a:ea typeface="Calibri" panose="020F0502020204030204" pitchFamily="34" charset="0"/>
                <a:cs typeface="Courier"/>
              </a:rPr>
              <a:t> </a:t>
            </a:r>
            <a:r>
              <a:rPr lang="en-US" sz="1200" dirty="0">
                <a:solidFill>
                  <a:srgbClr val="0000FF"/>
                </a:solidFill>
                <a:effectLst/>
                <a:latin typeface="Courier"/>
                <a:ea typeface="Calibri" panose="020F0502020204030204" pitchFamily="34" charset="0"/>
                <a:cs typeface="Courier"/>
              </a:rPr>
              <a:t>VARCHAR</a:t>
            </a:r>
            <a:r>
              <a:rPr lang="en-US" sz="1200" dirty="0">
                <a:effectLst/>
                <a:latin typeface="Courier"/>
                <a:ea typeface="Calibri" panose="020F0502020204030204" pitchFamily="34" charset="0"/>
                <a:cs typeface="Courier"/>
              </a:rPr>
              <a:t>(22)</a:t>
            </a:r>
            <a:endParaRPr lang="en-GB" sz="1200" dirty="0">
              <a:effectLst/>
              <a:latin typeface="Bookman Old Style" panose="02050604050505020204" pitchFamily="18" charset="0"/>
              <a:ea typeface="Calibri" panose="020F0502020204030204" pitchFamily="34" charset="0"/>
              <a:cs typeface="Arial" panose="020B0604020202020204" pitchFamily="34" charset="0"/>
            </a:endParaRPr>
          </a:p>
          <a:p>
            <a:pPr marL="342906" indent="0">
              <a:lnSpc>
                <a:spcPct val="100000"/>
              </a:lnSpc>
              <a:spcBef>
                <a:spcPts val="0"/>
              </a:spcBef>
              <a:buNone/>
            </a:pPr>
            <a:r>
              <a:rPr lang="en-US" sz="1200" dirty="0">
                <a:effectLst/>
                <a:latin typeface="Courier"/>
                <a:ea typeface="Calibri" panose="020F0502020204030204" pitchFamily="34" charset="0"/>
                <a:cs typeface="Courier"/>
              </a:rPr>
              <a:t>, </a:t>
            </a:r>
            <a:r>
              <a:rPr lang="en-US" sz="1200" dirty="0" err="1">
                <a:effectLst/>
                <a:latin typeface="Courier"/>
                <a:ea typeface="Calibri" panose="020F0502020204030204" pitchFamily="34" charset="0"/>
                <a:cs typeface="Courier"/>
              </a:rPr>
              <a:t>course_subtitles</a:t>
            </a:r>
            <a:r>
              <a:rPr lang="en-US" sz="1200" dirty="0">
                <a:effectLst/>
                <a:latin typeface="Courier"/>
                <a:ea typeface="Calibri" panose="020F0502020204030204" pitchFamily="34" charset="0"/>
                <a:cs typeface="Courier"/>
              </a:rPr>
              <a:t> </a:t>
            </a:r>
            <a:r>
              <a:rPr lang="en-US" sz="1200" dirty="0">
                <a:solidFill>
                  <a:srgbClr val="0000FF"/>
                </a:solidFill>
                <a:effectLst/>
                <a:latin typeface="Courier"/>
                <a:ea typeface="Calibri" panose="020F0502020204030204" pitchFamily="34" charset="0"/>
                <a:cs typeface="Courier"/>
              </a:rPr>
              <a:t>VARCHAR</a:t>
            </a:r>
            <a:r>
              <a:rPr lang="en-US" sz="1200" dirty="0">
                <a:effectLst/>
                <a:latin typeface="Courier"/>
                <a:ea typeface="Calibri" panose="020F0502020204030204" pitchFamily="34" charset="0"/>
                <a:cs typeface="Courier"/>
              </a:rPr>
              <a:t>(271)</a:t>
            </a:r>
            <a:endParaRPr lang="en-GB" sz="1200" dirty="0">
              <a:effectLst/>
              <a:latin typeface="Bookman Old Style" panose="02050604050505020204" pitchFamily="18" charset="0"/>
              <a:ea typeface="Calibri" panose="020F0502020204030204" pitchFamily="34" charset="0"/>
              <a:cs typeface="Arial" panose="020B0604020202020204" pitchFamily="34" charset="0"/>
            </a:endParaRPr>
          </a:p>
          <a:p>
            <a:pPr marL="342906" indent="0">
              <a:lnSpc>
                <a:spcPct val="100000"/>
              </a:lnSpc>
              <a:spcBef>
                <a:spcPts val="0"/>
              </a:spcBef>
              <a:buNone/>
            </a:pPr>
            <a:r>
              <a:rPr lang="en-US" sz="1200" dirty="0">
                <a:effectLst/>
                <a:latin typeface="Courier"/>
                <a:ea typeface="Calibri" panose="020F0502020204030204" pitchFamily="34" charset="0"/>
                <a:cs typeface="Courier"/>
              </a:rPr>
              <a:t>, </a:t>
            </a:r>
            <a:r>
              <a:rPr lang="en-US" sz="1200" dirty="0" err="1">
                <a:effectLst/>
                <a:latin typeface="Courier"/>
                <a:ea typeface="Calibri" panose="020F0502020204030204" pitchFamily="34" charset="0"/>
                <a:cs typeface="Courier"/>
              </a:rPr>
              <a:t>course_skills</a:t>
            </a:r>
            <a:r>
              <a:rPr lang="en-US" sz="1200" dirty="0">
                <a:effectLst/>
                <a:latin typeface="Courier"/>
                <a:ea typeface="Calibri" panose="020F0502020204030204" pitchFamily="34" charset="0"/>
                <a:cs typeface="Courier"/>
              </a:rPr>
              <a:t> </a:t>
            </a:r>
            <a:r>
              <a:rPr lang="en-US" sz="1200" dirty="0">
                <a:solidFill>
                  <a:srgbClr val="0000FF"/>
                </a:solidFill>
                <a:effectLst/>
                <a:latin typeface="Courier"/>
                <a:ea typeface="Calibri" panose="020F0502020204030204" pitchFamily="34" charset="0"/>
                <a:cs typeface="Courier"/>
              </a:rPr>
              <a:t>VARCHAR</a:t>
            </a:r>
            <a:r>
              <a:rPr lang="en-US" sz="1200" dirty="0">
                <a:effectLst/>
                <a:latin typeface="Courier"/>
                <a:ea typeface="Calibri" panose="020F0502020204030204" pitchFamily="34" charset="0"/>
                <a:cs typeface="Courier"/>
              </a:rPr>
              <a:t>(148)</a:t>
            </a:r>
            <a:endParaRPr lang="en-GB" sz="1200" dirty="0">
              <a:effectLst/>
              <a:latin typeface="Bookman Old Style" panose="02050604050505020204" pitchFamily="18" charset="0"/>
              <a:ea typeface="Calibri" panose="020F0502020204030204" pitchFamily="34" charset="0"/>
              <a:cs typeface="Arial" panose="020B0604020202020204" pitchFamily="34" charset="0"/>
            </a:endParaRPr>
          </a:p>
          <a:p>
            <a:pPr marL="342906" indent="0">
              <a:lnSpc>
                <a:spcPct val="100000"/>
              </a:lnSpc>
              <a:spcBef>
                <a:spcPts val="0"/>
              </a:spcBef>
              <a:buNone/>
            </a:pPr>
            <a:r>
              <a:rPr lang="en-US" sz="1200" dirty="0">
                <a:effectLst/>
                <a:latin typeface="Courier"/>
                <a:ea typeface="Calibri" panose="020F0502020204030204" pitchFamily="34" charset="0"/>
                <a:cs typeface="Courier"/>
              </a:rPr>
              <a:t>, </a:t>
            </a:r>
            <a:r>
              <a:rPr lang="en-US" sz="1200" dirty="0" err="1">
                <a:effectLst/>
                <a:latin typeface="Courier"/>
                <a:ea typeface="Calibri" panose="020F0502020204030204" pitchFamily="34" charset="0"/>
                <a:cs typeface="Courier"/>
              </a:rPr>
              <a:t>course_rating</a:t>
            </a:r>
            <a:r>
              <a:rPr lang="en-US" sz="1200" dirty="0">
                <a:effectLst/>
                <a:latin typeface="Courier"/>
                <a:ea typeface="Calibri" panose="020F0502020204030204" pitchFamily="34" charset="0"/>
                <a:cs typeface="Courier"/>
              </a:rPr>
              <a:t> </a:t>
            </a:r>
            <a:r>
              <a:rPr lang="en-US" sz="1200" dirty="0">
                <a:solidFill>
                  <a:srgbClr val="0000FF"/>
                </a:solidFill>
                <a:effectLst/>
                <a:latin typeface="Courier"/>
                <a:ea typeface="Calibri" panose="020F0502020204030204" pitchFamily="34" charset="0"/>
                <a:cs typeface="Courier"/>
              </a:rPr>
              <a:t>BIGINT</a:t>
            </a:r>
            <a:endParaRPr lang="en-GB" sz="1200" dirty="0">
              <a:effectLst/>
              <a:latin typeface="Bookman Old Style" panose="02050604050505020204" pitchFamily="18" charset="0"/>
              <a:ea typeface="Calibri" panose="020F0502020204030204" pitchFamily="34" charset="0"/>
              <a:cs typeface="Arial" panose="020B0604020202020204" pitchFamily="34" charset="0"/>
            </a:endParaRPr>
          </a:p>
          <a:p>
            <a:pPr marL="342906" indent="0">
              <a:lnSpc>
                <a:spcPct val="100000"/>
              </a:lnSpc>
              <a:spcBef>
                <a:spcPts val="0"/>
              </a:spcBef>
              <a:buNone/>
            </a:pPr>
            <a:r>
              <a:rPr lang="en-US" sz="1200" dirty="0">
                <a:effectLst/>
                <a:latin typeface="Courier"/>
                <a:ea typeface="Calibri" panose="020F0502020204030204" pitchFamily="34" charset="0"/>
                <a:cs typeface="Courier"/>
              </a:rPr>
              <a:t>, category </a:t>
            </a:r>
            <a:r>
              <a:rPr lang="en-US" sz="1200" dirty="0">
                <a:solidFill>
                  <a:srgbClr val="0000FF"/>
                </a:solidFill>
                <a:effectLst/>
                <a:latin typeface="Courier"/>
                <a:ea typeface="Calibri" panose="020F0502020204030204" pitchFamily="34" charset="0"/>
                <a:cs typeface="Courier"/>
              </a:rPr>
              <a:t>VARCHAR</a:t>
            </a:r>
            <a:r>
              <a:rPr lang="en-US" sz="1200" dirty="0">
                <a:effectLst/>
                <a:latin typeface="Courier"/>
                <a:ea typeface="Calibri" panose="020F0502020204030204" pitchFamily="34" charset="0"/>
                <a:cs typeface="Courier"/>
              </a:rPr>
              <a:t>(32)</a:t>
            </a:r>
            <a:endParaRPr lang="en-GB" sz="1200" dirty="0">
              <a:effectLst/>
              <a:latin typeface="Bookman Old Style" panose="02050604050505020204" pitchFamily="18" charset="0"/>
              <a:ea typeface="Calibri" panose="020F0502020204030204" pitchFamily="34" charset="0"/>
              <a:cs typeface="Arial" panose="020B0604020202020204" pitchFamily="34" charset="0"/>
            </a:endParaRPr>
          </a:p>
          <a:p>
            <a:pPr marL="342906" indent="0">
              <a:lnSpc>
                <a:spcPct val="100000"/>
              </a:lnSpc>
              <a:spcBef>
                <a:spcPts val="0"/>
              </a:spcBef>
              <a:buNone/>
            </a:pPr>
            <a:r>
              <a:rPr lang="en-US" sz="1200" dirty="0">
                <a:effectLst/>
                <a:latin typeface="Courier"/>
                <a:ea typeface="Calibri" panose="020F0502020204030204" pitchFamily="34" charset="0"/>
                <a:cs typeface="Courier"/>
              </a:rPr>
              <a:t>, </a:t>
            </a:r>
            <a:r>
              <a:rPr lang="en-US" sz="1200" dirty="0" err="1">
                <a:effectLst/>
                <a:latin typeface="Courier"/>
                <a:ea typeface="Calibri" panose="020F0502020204030204" pitchFamily="34" charset="0"/>
                <a:cs typeface="Courier"/>
              </a:rPr>
              <a:t>sub_category</a:t>
            </a:r>
            <a:r>
              <a:rPr lang="en-US" sz="1200" dirty="0">
                <a:effectLst/>
                <a:latin typeface="Courier"/>
                <a:ea typeface="Calibri" panose="020F0502020204030204" pitchFamily="34" charset="0"/>
                <a:cs typeface="Courier"/>
              </a:rPr>
              <a:t> </a:t>
            </a:r>
            <a:r>
              <a:rPr lang="en-US" sz="1200" dirty="0">
                <a:solidFill>
                  <a:srgbClr val="0000FF"/>
                </a:solidFill>
                <a:effectLst/>
                <a:latin typeface="Courier"/>
                <a:ea typeface="Calibri" panose="020F0502020204030204" pitchFamily="34" charset="0"/>
                <a:cs typeface="Courier"/>
              </a:rPr>
              <a:t>VARCHAR</a:t>
            </a:r>
            <a:r>
              <a:rPr lang="en-US" sz="1200" dirty="0">
                <a:effectLst/>
                <a:latin typeface="Courier"/>
                <a:ea typeface="Calibri" panose="020F0502020204030204" pitchFamily="34" charset="0"/>
                <a:cs typeface="Courier"/>
              </a:rPr>
              <a:t>(40)</a:t>
            </a:r>
            <a:endParaRPr lang="en-GB" sz="1200" dirty="0">
              <a:effectLst/>
              <a:latin typeface="Bookman Old Style" panose="02050604050505020204" pitchFamily="18" charset="0"/>
              <a:ea typeface="Calibri" panose="020F0502020204030204" pitchFamily="34" charset="0"/>
              <a:cs typeface="Arial" panose="020B0604020202020204" pitchFamily="34" charset="0"/>
            </a:endParaRPr>
          </a:p>
          <a:p>
            <a:pPr marL="342906" indent="0">
              <a:lnSpc>
                <a:spcPct val="100000"/>
              </a:lnSpc>
              <a:spcBef>
                <a:spcPts val="0"/>
              </a:spcBef>
              <a:buNone/>
            </a:pPr>
            <a:r>
              <a:rPr lang="en-US" sz="1200" dirty="0">
                <a:effectLst/>
                <a:latin typeface="Courier"/>
                <a:ea typeface="Calibri" panose="020F0502020204030204" pitchFamily="34" charset="0"/>
                <a:cs typeface="Courier"/>
              </a:rPr>
              <a:t>, </a:t>
            </a:r>
            <a:r>
              <a:rPr lang="en-US" sz="1200" dirty="0" err="1">
                <a:effectLst/>
                <a:latin typeface="Courier"/>
                <a:ea typeface="Calibri" panose="020F0502020204030204" pitchFamily="34" charset="0"/>
                <a:cs typeface="Courier"/>
              </a:rPr>
              <a:t>course_level</a:t>
            </a:r>
            <a:r>
              <a:rPr lang="en-US" sz="1200" dirty="0">
                <a:effectLst/>
                <a:latin typeface="Courier"/>
                <a:ea typeface="Calibri" panose="020F0502020204030204" pitchFamily="34" charset="0"/>
                <a:cs typeface="Courier"/>
              </a:rPr>
              <a:t> </a:t>
            </a:r>
            <a:r>
              <a:rPr lang="en-US" sz="1200" dirty="0">
                <a:solidFill>
                  <a:srgbClr val="0000FF"/>
                </a:solidFill>
                <a:effectLst/>
                <a:latin typeface="Courier"/>
                <a:ea typeface="Calibri" panose="020F0502020204030204" pitchFamily="34" charset="0"/>
                <a:cs typeface="Courier"/>
              </a:rPr>
              <a:t>VARCHAR</a:t>
            </a:r>
            <a:r>
              <a:rPr lang="en-US" sz="1200" dirty="0">
                <a:effectLst/>
                <a:latin typeface="Courier"/>
                <a:ea typeface="Calibri" panose="020F0502020204030204" pitchFamily="34" charset="0"/>
                <a:cs typeface="Courier"/>
              </a:rPr>
              <a:t>(115)</a:t>
            </a:r>
            <a:endParaRPr lang="en-GB" sz="1200" dirty="0">
              <a:effectLst/>
              <a:latin typeface="Bookman Old Style" panose="02050604050505020204" pitchFamily="18" charset="0"/>
              <a:ea typeface="Calibri" panose="020F0502020204030204" pitchFamily="34" charset="0"/>
              <a:cs typeface="Arial" panose="020B0604020202020204" pitchFamily="34" charset="0"/>
            </a:endParaRPr>
          </a:p>
          <a:p>
            <a:pPr marL="342906" indent="0">
              <a:lnSpc>
                <a:spcPct val="100000"/>
              </a:lnSpc>
              <a:spcBef>
                <a:spcPts val="0"/>
              </a:spcBef>
              <a:buNone/>
            </a:pPr>
            <a:r>
              <a:rPr lang="en-US" sz="1200" dirty="0">
                <a:effectLst/>
                <a:latin typeface="Courier"/>
                <a:ea typeface="Calibri" panose="020F0502020204030204" pitchFamily="34" charset="0"/>
                <a:cs typeface="Courier"/>
              </a:rPr>
              <a:t>)</a:t>
            </a:r>
            <a:endParaRPr lang="en-GB" sz="1200" dirty="0">
              <a:effectLst/>
              <a:latin typeface="Bookman Old Style" panose="02050604050505020204" pitchFamily="18" charset="0"/>
              <a:ea typeface="Calibri" panose="020F0502020204030204" pitchFamily="34" charset="0"/>
              <a:cs typeface="Arial" panose="020B0604020202020204" pitchFamily="34" charset="0"/>
            </a:endParaRPr>
          </a:p>
          <a:p>
            <a:pPr marL="342906" indent="0">
              <a:lnSpc>
                <a:spcPct val="100000"/>
              </a:lnSpc>
              <a:spcBef>
                <a:spcPts val="0"/>
              </a:spcBef>
              <a:buNone/>
            </a:pPr>
            <a:r>
              <a:rPr lang="en-US" sz="1200" dirty="0">
                <a:solidFill>
                  <a:srgbClr val="0000FF"/>
                </a:solidFill>
                <a:effectLst/>
                <a:latin typeface="Courier"/>
                <a:ea typeface="Calibri" panose="020F0502020204030204" pitchFamily="34" charset="0"/>
                <a:cs typeface="Courier"/>
              </a:rPr>
              <a:t>ALTER TABLE</a:t>
            </a:r>
            <a:r>
              <a:rPr lang="en-US" sz="1200" dirty="0">
                <a:effectLst/>
                <a:latin typeface="Courier"/>
                <a:ea typeface="Calibri" panose="020F0502020204030204" pitchFamily="34" charset="0"/>
                <a:cs typeface="Courier"/>
              </a:rPr>
              <a:t> </a:t>
            </a:r>
            <a:r>
              <a:rPr lang="en-US" sz="1200" dirty="0" err="1">
                <a:effectLst/>
                <a:latin typeface="Courier"/>
                <a:ea typeface="Calibri" panose="020F0502020204030204" pitchFamily="34" charset="0"/>
                <a:cs typeface="Courier"/>
              </a:rPr>
              <a:t>public.dim_course</a:t>
            </a:r>
            <a:r>
              <a:rPr lang="en-US" sz="1200" dirty="0">
                <a:solidFill>
                  <a:srgbClr val="0000FF"/>
                </a:solidFill>
                <a:effectLst/>
                <a:latin typeface="Courier"/>
                <a:ea typeface="Calibri" panose="020F0502020204030204" pitchFamily="34" charset="0"/>
                <a:cs typeface="Courier"/>
              </a:rPr>
              <a:t> ADD PRIMARY KEY</a:t>
            </a:r>
            <a:r>
              <a:rPr lang="en-US" sz="1200" dirty="0">
                <a:effectLst/>
                <a:latin typeface="Courier"/>
                <a:ea typeface="Calibri" panose="020F0502020204030204" pitchFamily="34" charset="0"/>
                <a:cs typeface="Courier"/>
              </a:rPr>
              <a:t> (</a:t>
            </a:r>
            <a:r>
              <a:rPr lang="en-US" sz="1200" dirty="0" err="1">
                <a:effectLst/>
                <a:latin typeface="Courier"/>
                <a:ea typeface="Calibri" panose="020F0502020204030204" pitchFamily="34" charset="0"/>
                <a:cs typeface="Courier"/>
              </a:rPr>
              <a:t>course_id</a:t>
            </a:r>
            <a:r>
              <a:rPr lang="en-US" sz="1200" dirty="0">
                <a:effectLst/>
                <a:latin typeface="Courier"/>
                <a:ea typeface="Calibri" panose="020F0502020204030204" pitchFamily="34" charset="0"/>
                <a:cs typeface="Courier"/>
              </a:rPr>
              <a:t>)</a:t>
            </a:r>
            <a:endParaRPr lang="en-GB" sz="1200" dirty="0">
              <a:effectLst/>
              <a:latin typeface="Bookman Old Style" panose="02050604050505020204" pitchFamily="18" charset="0"/>
              <a:ea typeface="Calibri" panose="020F0502020204030204" pitchFamily="34" charset="0"/>
              <a:cs typeface="Arial" panose="020B0604020202020204" pitchFamily="34" charset="0"/>
            </a:endParaRPr>
          </a:p>
          <a:p>
            <a:pPr marL="342906" indent="0">
              <a:lnSpc>
                <a:spcPct val="100000"/>
              </a:lnSpc>
              <a:spcBef>
                <a:spcPts val="0"/>
              </a:spcBef>
              <a:buNone/>
            </a:pPr>
            <a:r>
              <a:rPr lang="en-US" sz="1200" dirty="0">
                <a:effectLst/>
                <a:latin typeface="Courier"/>
                <a:ea typeface="Calibri" panose="020F0502020204030204" pitchFamily="34" charset="0"/>
                <a:cs typeface="Courier"/>
              </a:rPr>
              <a:t>;</a:t>
            </a:r>
            <a:endParaRPr lang="en-GB" sz="1200" dirty="0">
              <a:effectLst/>
              <a:latin typeface="Bookman Old Style" panose="02050604050505020204" pitchFamily="18" charset="0"/>
              <a:ea typeface="Calibri" panose="020F0502020204030204" pitchFamily="34" charset="0"/>
              <a:cs typeface="Arial" panose="020B0604020202020204" pitchFamily="34" charset="0"/>
            </a:endParaRPr>
          </a:p>
          <a:p>
            <a:pPr marL="342906" indent="0">
              <a:lnSpc>
                <a:spcPct val="100000"/>
              </a:lnSpc>
              <a:spcBef>
                <a:spcPts val="0"/>
              </a:spcBef>
              <a:buNone/>
            </a:pPr>
            <a:endParaRPr lang="en-GB" sz="1100" dirty="0">
              <a:effectLst/>
              <a:ea typeface="Calibri" panose="020F0502020204030204" pitchFamily="34" charset="0"/>
              <a:cs typeface="Arial" panose="020B0604020202020204" pitchFamily="34" charset="0"/>
            </a:endParaRPr>
          </a:p>
        </p:txBody>
      </p:sp>
      <p:sp>
        <p:nvSpPr>
          <p:cNvPr id="8" name="TextBox 7">
            <a:extLst>
              <a:ext uri="{FF2B5EF4-FFF2-40B4-BE49-F238E27FC236}">
                <a16:creationId xmlns:a16="http://schemas.microsoft.com/office/drawing/2014/main" id="{6A1746A1-6EB2-41EE-9221-89BCE088BD2E}"/>
              </a:ext>
            </a:extLst>
          </p:cNvPr>
          <p:cNvSpPr txBox="1"/>
          <p:nvPr/>
        </p:nvSpPr>
        <p:spPr>
          <a:xfrm>
            <a:off x="591847" y="857282"/>
            <a:ext cx="10917365" cy="369332"/>
          </a:xfrm>
          <a:prstGeom prst="rect">
            <a:avLst/>
          </a:prstGeom>
          <a:noFill/>
        </p:spPr>
        <p:txBody>
          <a:bodyPr wrap="square">
            <a:spAutoFit/>
          </a:bodyPr>
          <a:lstStyle/>
          <a:p>
            <a:pPr marL="571500" marR="342900" algn="just">
              <a:lnSpc>
                <a:spcPct val="100000"/>
              </a:lnSpc>
              <a:spcBef>
                <a:spcPts val="0"/>
              </a:spcBef>
            </a:pPr>
            <a:r>
              <a:rPr lang="en-US" sz="1800" b="1" i="1" dirty="0">
                <a:effectLst/>
                <a:ea typeface="Times New Roman" panose="02020603050405020304" pitchFamily="18" charset="0"/>
                <a:cs typeface="Times New Roman" panose="02020603050405020304" pitchFamily="18" charset="0"/>
              </a:rPr>
              <a:t>Course											Sales								</a:t>
            </a:r>
            <a:endParaRPr lang="en-GB" sz="1800" b="1" i="1" dirty="0">
              <a:effectLst/>
              <a:ea typeface="Times New Roman" panose="02020603050405020304" pitchFamily="18" charset="0"/>
              <a:cs typeface="Times New Roman" panose="02020603050405020304" pitchFamily="18" charset="0"/>
            </a:endParaRPr>
          </a:p>
        </p:txBody>
      </p:sp>
      <p:cxnSp>
        <p:nvCxnSpPr>
          <p:cNvPr id="11" name="Straight Arrow Connector 10">
            <a:extLst>
              <a:ext uri="{FF2B5EF4-FFF2-40B4-BE49-F238E27FC236}">
                <a16:creationId xmlns:a16="http://schemas.microsoft.com/office/drawing/2014/main" id="{56ADA73F-63AF-4C50-93F0-B583F45FE8D4}"/>
              </a:ext>
            </a:extLst>
          </p:cNvPr>
          <p:cNvCxnSpPr>
            <a:cxnSpLocks/>
          </p:cNvCxnSpPr>
          <p:nvPr/>
        </p:nvCxnSpPr>
        <p:spPr>
          <a:xfrm>
            <a:off x="6113840" y="428017"/>
            <a:ext cx="0" cy="6151892"/>
          </a:xfrm>
          <a:prstGeom prst="straightConnector1">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13" name="Rectangle 12">
            <a:extLst>
              <a:ext uri="{FF2B5EF4-FFF2-40B4-BE49-F238E27FC236}">
                <a16:creationId xmlns:a16="http://schemas.microsoft.com/office/drawing/2014/main" id="{E8CD09B2-31B5-4DAD-AC0A-ACE2901C4B18}"/>
              </a:ext>
            </a:extLst>
          </p:cNvPr>
          <p:cNvSpPr/>
          <p:nvPr/>
        </p:nvSpPr>
        <p:spPr>
          <a:xfrm>
            <a:off x="6027671" y="428017"/>
            <a:ext cx="45719" cy="2799761"/>
          </a:xfrm>
          <a:prstGeom prst="rect">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GB">
              <a:solidFill>
                <a:schemeClr val="dk1">
                  <a:hueOff val="0"/>
                  <a:satOff val="0"/>
                  <a:lumOff val="0"/>
                  <a:alphaOff val="0"/>
                </a:schemeClr>
              </a:solidFill>
            </a:endParaRPr>
          </a:p>
        </p:txBody>
      </p:sp>
      <p:sp>
        <p:nvSpPr>
          <p:cNvPr id="14" name="Rectangle 13">
            <a:extLst>
              <a:ext uri="{FF2B5EF4-FFF2-40B4-BE49-F238E27FC236}">
                <a16:creationId xmlns:a16="http://schemas.microsoft.com/office/drawing/2014/main" id="{5CB27CDA-A0C4-49CE-962F-0894DD8FF11F}"/>
              </a:ext>
            </a:extLst>
          </p:cNvPr>
          <p:cNvSpPr/>
          <p:nvPr/>
        </p:nvSpPr>
        <p:spPr>
          <a:xfrm>
            <a:off x="6162461" y="3780148"/>
            <a:ext cx="45719" cy="2799761"/>
          </a:xfrm>
          <a:prstGeom prst="rect">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GB">
              <a:solidFill>
                <a:schemeClr val="dk1">
                  <a:hueOff val="0"/>
                  <a:satOff val="0"/>
                  <a:lumOff val="0"/>
                  <a:alphaOff val="0"/>
                </a:schemeClr>
              </a:solidFill>
            </a:endParaRPr>
          </a:p>
        </p:txBody>
      </p:sp>
      <p:sp>
        <p:nvSpPr>
          <p:cNvPr id="3" name="TextBox 2">
            <a:extLst>
              <a:ext uri="{FF2B5EF4-FFF2-40B4-BE49-F238E27FC236}">
                <a16:creationId xmlns:a16="http://schemas.microsoft.com/office/drawing/2014/main" id="{4026FCC1-14C0-4B56-8751-ACE9EE057208}"/>
              </a:ext>
            </a:extLst>
          </p:cNvPr>
          <p:cNvSpPr txBox="1"/>
          <p:nvPr/>
        </p:nvSpPr>
        <p:spPr>
          <a:xfrm>
            <a:off x="10141526" y="155864"/>
            <a:ext cx="1735279" cy="369332"/>
          </a:xfrm>
          <a:prstGeom prst="rect">
            <a:avLst/>
          </a:prstGeom>
          <a:solidFill>
            <a:schemeClr val="bg1">
              <a:lumMod val="75000"/>
            </a:schemeClr>
          </a:solidFill>
        </p:spPr>
        <p:txBody>
          <a:bodyPr wrap="square" rtlCol="0">
            <a:spAutoFit/>
          </a:bodyPr>
          <a:lstStyle/>
          <a:p>
            <a:pPr algn="ctr"/>
            <a:r>
              <a:rPr lang="en-GB" dirty="0"/>
              <a:t>Examples</a:t>
            </a:r>
          </a:p>
        </p:txBody>
      </p:sp>
      <p:sp>
        <p:nvSpPr>
          <p:cNvPr id="15" name="Content Placeholder 4">
            <a:extLst>
              <a:ext uri="{FF2B5EF4-FFF2-40B4-BE49-F238E27FC236}">
                <a16:creationId xmlns:a16="http://schemas.microsoft.com/office/drawing/2014/main" id="{CD2DE4E7-C86B-4744-B448-B9D0810205B7}"/>
              </a:ext>
            </a:extLst>
          </p:cNvPr>
          <p:cNvSpPr txBox="1">
            <a:spLocks/>
          </p:cNvSpPr>
          <p:nvPr/>
        </p:nvSpPr>
        <p:spPr>
          <a:xfrm>
            <a:off x="5905497" y="1253331"/>
            <a:ext cx="5971308" cy="4351338"/>
          </a:xfrm>
          <a:prstGeom prst="rect">
            <a:avLst/>
          </a:prstGeom>
        </p:spPr>
        <p:txBody>
          <a:bodyPr vert="horz" lIns="91440" tIns="45720" rIns="91440" bIns="45720" rtlCol="0">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6" indent="0">
              <a:lnSpc>
                <a:spcPct val="100000"/>
              </a:lnSpc>
              <a:spcBef>
                <a:spcPts val="0"/>
              </a:spcBef>
              <a:buNone/>
            </a:pPr>
            <a:r>
              <a:rPr lang="en-US" sz="1200" dirty="0">
                <a:solidFill>
                  <a:srgbClr val="0000FF"/>
                </a:solidFill>
                <a:effectLst/>
                <a:latin typeface="Courier"/>
                <a:ea typeface="Calibri" panose="020F0502020204030204" pitchFamily="34" charset="0"/>
                <a:cs typeface="Courier"/>
              </a:rPr>
              <a:t>CREATE</a:t>
            </a:r>
            <a:r>
              <a:rPr lang="en-US" sz="1200" dirty="0">
                <a:effectLst/>
                <a:latin typeface="Courier"/>
                <a:ea typeface="Calibri" panose="020F0502020204030204" pitchFamily="34" charset="0"/>
                <a:cs typeface="Courier"/>
              </a:rPr>
              <a:t> </a:t>
            </a:r>
            <a:r>
              <a:rPr lang="en-US" sz="1200" dirty="0">
                <a:solidFill>
                  <a:srgbClr val="0000FF"/>
                </a:solidFill>
                <a:effectLst/>
                <a:latin typeface="Courier"/>
                <a:ea typeface="Calibri" panose="020F0502020204030204" pitchFamily="34" charset="0"/>
                <a:cs typeface="Courier"/>
              </a:rPr>
              <a:t>TABLE</a:t>
            </a:r>
            <a:r>
              <a:rPr lang="en-US" sz="1200" dirty="0">
                <a:effectLst/>
                <a:latin typeface="Courier"/>
                <a:ea typeface="Calibri" panose="020F0502020204030204" pitchFamily="34" charset="0"/>
                <a:cs typeface="Courier"/>
              </a:rPr>
              <a:t> </a:t>
            </a:r>
            <a:r>
              <a:rPr lang="en-US" sz="1200" dirty="0" err="1">
                <a:effectLst/>
                <a:latin typeface="Courier"/>
                <a:ea typeface="Calibri" panose="020F0502020204030204" pitchFamily="34" charset="0"/>
                <a:cs typeface="Courier"/>
              </a:rPr>
              <a:t>public.fact_sales</a:t>
            </a:r>
            <a:endParaRPr lang="en-GB" sz="1200" dirty="0">
              <a:effectLst/>
              <a:latin typeface="Bookman Old Style" panose="02050604050505020204" pitchFamily="18" charset="0"/>
              <a:ea typeface="Calibri" panose="020F0502020204030204" pitchFamily="34" charset="0"/>
              <a:cs typeface="Arial" panose="020B0604020202020204" pitchFamily="34" charset="0"/>
            </a:endParaRPr>
          </a:p>
          <a:p>
            <a:pPr marL="342906" indent="0">
              <a:lnSpc>
                <a:spcPct val="100000"/>
              </a:lnSpc>
              <a:spcBef>
                <a:spcPts val="0"/>
              </a:spcBef>
              <a:buNone/>
            </a:pPr>
            <a:r>
              <a:rPr lang="en-US" sz="1200" dirty="0">
                <a:effectLst/>
                <a:latin typeface="Courier"/>
                <a:ea typeface="Calibri" panose="020F0502020204030204" pitchFamily="34" charset="0"/>
                <a:cs typeface="Courier"/>
              </a:rPr>
              <a:t>( </a:t>
            </a:r>
            <a:r>
              <a:rPr lang="en-US" sz="1200" dirty="0" err="1">
                <a:effectLst/>
                <a:latin typeface="Courier"/>
                <a:ea typeface="Calibri" panose="020F0502020204030204" pitchFamily="34" charset="0"/>
                <a:cs typeface="Courier"/>
              </a:rPr>
              <a:t>sales_id</a:t>
            </a:r>
            <a:r>
              <a:rPr lang="en-US" sz="1200" dirty="0">
                <a:effectLst/>
                <a:latin typeface="Courier"/>
                <a:ea typeface="Calibri" panose="020F0502020204030204" pitchFamily="34" charset="0"/>
                <a:cs typeface="Courier"/>
              </a:rPr>
              <a:t> </a:t>
            </a:r>
            <a:r>
              <a:rPr lang="en-US" sz="1200" dirty="0">
                <a:solidFill>
                  <a:srgbClr val="0000FF"/>
                </a:solidFill>
                <a:effectLst/>
                <a:latin typeface="Courier"/>
                <a:ea typeface="Calibri" panose="020F0502020204030204" pitchFamily="34" charset="0"/>
                <a:cs typeface="Courier"/>
              </a:rPr>
              <a:t>BIGINT</a:t>
            </a:r>
            <a:endParaRPr lang="en-GB" sz="1200" dirty="0">
              <a:effectLst/>
              <a:latin typeface="Bookman Old Style" panose="02050604050505020204" pitchFamily="18" charset="0"/>
              <a:ea typeface="Calibri" panose="020F0502020204030204" pitchFamily="34" charset="0"/>
              <a:cs typeface="Arial" panose="020B0604020202020204" pitchFamily="34" charset="0"/>
            </a:endParaRPr>
          </a:p>
          <a:p>
            <a:pPr marL="342906" indent="0">
              <a:lnSpc>
                <a:spcPct val="100000"/>
              </a:lnSpc>
              <a:spcBef>
                <a:spcPts val="0"/>
              </a:spcBef>
              <a:buNone/>
            </a:pPr>
            <a:r>
              <a:rPr lang="en-US" sz="1200" dirty="0">
                <a:effectLst/>
                <a:latin typeface="Courier"/>
                <a:ea typeface="Calibri" panose="020F0502020204030204" pitchFamily="34" charset="0"/>
                <a:cs typeface="Courier"/>
              </a:rPr>
              <a:t>, </a:t>
            </a:r>
            <a:r>
              <a:rPr lang="en-US" sz="1200" dirty="0" err="1">
                <a:effectLst/>
                <a:latin typeface="Courier"/>
                <a:ea typeface="Calibri" panose="020F0502020204030204" pitchFamily="34" charset="0"/>
                <a:cs typeface="Courier"/>
              </a:rPr>
              <a:t>date_id</a:t>
            </a:r>
            <a:r>
              <a:rPr lang="en-US" sz="1200" dirty="0">
                <a:effectLst/>
                <a:latin typeface="Courier"/>
                <a:ea typeface="Calibri" panose="020F0502020204030204" pitchFamily="34" charset="0"/>
                <a:cs typeface="Courier"/>
              </a:rPr>
              <a:t> </a:t>
            </a:r>
            <a:r>
              <a:rPr lang="en-US" sz="1200" dirty="0">
                <a:solidFill>
                  <a:srgbClr val="0000FF"/>
                </a:solidFill>
                <a:effectLst/>
                <a:latin typeface="Courier"/>
                <a:ea typeface="Calibri" panose="020F0502020204030204" pitchFamily="34" charset="0"/>
                <a:cs typeface="Courier"/>
              </a:rPr>
              <a:t>BIGINT</a:t>
            </a:r>
            <a:r>
              <a:rPr lang="en-US" sz="1200" dirty="0">
                <a:effectLst/>
                <a:latin typeface="Courier"/>
                <a:ea typeface="Calibri" panose="020F0502020204030204" pitchFamily="34" charset="0"/>
                <a:cs typeface="Courier"/>
              </a:rPr>
              <a:t> PRECISION</a:t>
            </a:r>
            <a:endParaRPr lang="en-GB" sz="1200" dirty="0">
              <a:effectLst/>
              <a:latin typeface="Bookman Old Style" panose="02050604050505020204" pitchFamily="18" charset="0"/>
              <a:ea typeface="Calibri" panose="020F0502020204030204" pitchFamily="34" charset="0"/>
              <a:cs typeface="Arial" panose="020B0604020202020204" pitchFamily="34" charset="0"/>
            </a:endParaRPr>
          </a:p>
          <a:p>
            <a:pPr marL="342906" indent="0">
              <a:lnSpc>
                <a:spcPct val="100000"/>
              </a:lnSpc>
              <a:spcBef>
                <a:spcPts val="0"/>
              </a:spcBef>
              <a:buNone/>
            </a:pPr>
            <a:r>
              <a:rPr lang="en-US" sz="1200" dirty="0">
                <a:effectLst/>
                <a:latin typeface="Courier"/>
                <a:ea typeface="Calibri" panose="020F0502020204030204" pitchFamily="34" charset="0"/>
                <a:cs typeface="Courier"/>
              </a:rPr>
              <a:t>, </a:t>
            </a:r>
            <a:r>
              <a:rPr lang="en-US" sz="1200" dirty="0" err="1">
                <a:effectLst/>
                <a:latin typeface="Courier"/>
                <a:ea typeface="Calibri" panose="020F0502020204030204" pitchFamily="34" charset="0"/>
                <a:cs typeface="Courier"/>
              </a:rPr>
              <a:t>customer_id</a:t>
            </a:r>
            <a:r>
              <a:rPr lang="en-US" sz="1200" dirty="0">
                <a:effectLst/>
                <a:latin typeface="Courier"/>
                <a:ea typeface="Calibri" panose="020F0502020204030204" pitchFamily="34" charset="0"/>
                <a:cs typeface="Courier"/>
              </a:rPr>
              <a:t> </a:t>
            </a:r>
            <a:r>
              <a:rPr lang="en-US" sz="1200" dirty="0">
                <a:solidFill>
                  <a:srgbClr val="0000FF"/>
                </a:solidFill>
                <a:effectLst/>
                <a:latin typeface="Courier"/>
                <a:ea typeface="Calibri" panose="020F0502020204030204" pitchFamily="34" charset="0"/>
                <a:cs typeface="Courier"/>
              </a:rPr>
              <a:t>BIGINT</a:t>
            </a:r>
            <a:r>
              <a:rPr lang="en-US" sz="1200" dirty="0">
                <a:effectLst/>
                <a:latin typeface="Courier"/>
                <a:ea typeface="Calibri" panose="020F0502020204030204" pitchFamily="34" charset="0"/>
                <a:cs typeface="Courier"/>
              </a:rPr>
              <a:t> PRECISION</a:t>
            </a:r>
            <a:endParaRPr lang="en-GB" sz="1200" dirty="0">
              <a:effectLst/>
              <a:latin typeface="Bookman Old Style" panose="02050604050505020204" pitchFamily="18" charset="0"/>
              <a:ea typeface="Calibri" panose="020F0502020204030204" pitchFamily="34" charset="0"/>
              <a:cs typeface="Arial" panose="020B0604020202020204" pitchFamily="34" charset="0"/>
            </a:endParaRPr>
          </a:p>
          <a:p>
            <a:pPr marL="342906" indent="0">
              <a:lnSpc>
                <a:spcPct val="100000"/>
              </a:lnSpc>
              <a:spcBef>
                <a:spcPts val="0"/>
              </a:spcBef>
              <a:buNone/>
            </a:pPr>
            <a:r>
              <a:rPr lang="en-US" sz="1200" dirty="0">
                <a:effectLst/>
                <a:latin typeface="Courier"/>
                <a:ea typeface="Calibri" panose="020F0502020204030204" pitchFamily="34" charset="0"/>
                <a:cs typeface="Courier"/>
              </a:rPr>
              <a:t>, </a:t>
            </a:r>
            <a:r>
              <a:rPr lang="en-US" sz="1200" dirty="0" err="1">
                <a:effectLst/>
                <a:latin typeface="Courier"/>
                <a:ea typeface="Calibri" panose="020F0502020204030204" pitchFamily="34" charset="0"/>
                <a:cs typeface="Courier"/>
              </a:rPr>
              <a:t>promotion_id</a:t>
            </a:r>
            <a:r>
              <a:rPr lang="en-US" sz="1200" dirty="0">
                <a:effectLst/>
                <a:latin typeface="Courier"/>
                <a:ea typeface="Calibri" panose="020F0502020204030204" pitchFamily="34" charset="0"/>
                <a:cs typeface="Courier"/>
              </a:rPr>
              <a:t> </a:t>
            </a:r>
            <a:r>
              <a:rPr lang="en-US" sz="1200" dirty="0">
                <a:solidFill>
                  <a:srgbClr val="0000FF"/>
                </a:solidFill>
                <a:effectLst/>
                <a:latin typeface="Courier"/>
                <a:ea typeface="Calibri" panose="020F0502020204030204" pitchFamily="34" charset="0"/>
                <a:cs typeface="Courier"/>
              </a:rPr>
              <a:t>BIGINT</a:t>
            </a:r>
            <a:r>
              <a:rPr lang="en-US" sz="1200" dirty="0">
                <a:effectLst/>
                <a:latin typeface="Courier"/>
                <a:ea typeface="Calibri" panose="020F0502020204030204" pitchFamily="34" charset="0"/>
                <a:cs typeface="Courier"/>
              </a:rPr>
              <a:t> PRECISION</a:t>
            </a:r>
            <a:endParaRPr lang="en-GB" sz="1200" dirty="0">
              <a:effectLst/>
              <a:latin typeface="Bookman Old Style" panose="02050604050505020204" pitchFamily="18" charset="0"/>
              <a:ea typeface="Calibri" panose="020F0502020204030204" pitchFamily="34" charset="0"/>
              <a:cs typeface="Arial" panose="020B0604020202020204" pitchFamily="34" charset="0"/>
            </a:endParaRPr>
          </a:p>
          <a:p>
            <a:pPr marL="342906" indent="0">
              <a:lnSpc>
                <a:spcPct val="100000"/>
              </a:lnSpc>
              <a:spcBef>
                <a:spcPts val="0"/>
              </a:spcBef>
              <a:buNone/>
            </a:pPr>
            <a:r>
              <a:rPr lang="en-US" sz="1200" dirty="0">
                <a:effectLst/>
                <a:latin typeface="Courier"/>
                <a:ea typeface="Calibri" panose="020F0502020204030204" pitchFamily="34" charset="0"/>
                <a:cs typeface="Courier"/>
              </a:rPr>
              <a:t>, </a:t>
            </a:r>
            <a:r>
              <a:rPr lang="en-US" sz="1200" dirty="0" err="1">
                <a:effectLst/>
                <a:latin typeface="Courier"/>
                <a:ea typeface="Calibri" panose="020F0502020204030204" pitchFamily="34" charset="0"/>
                <a:cs typeface="Courier"/>
              </a:rPr>
              <a:t>course_id</a:t>
            </a:r>
            <a:r>
              <a:rPr lang="en-US" sz="1200" dirty="0">
                <a:effectLst/>
                <a:latin typeface="Courier"/>
                <a:ea typeface="Calibri" panose="020F0502020204030204" pitchFamily="34" charset="0"/>
                <a:cs typeface="Courier"/>
              </a:rPr>
              <a:t> </a:t>
            </a:r>
            <a:r>
              <a:rPr lang="en-US" sz="1200" dirty="0">
                <a:solidFill>
                  <a:srgbClr val="0000FF"/>
                </a:solidFill>
                <a:effectLst/>
                <a:latin typeface="Courier"/>
                <a:ea typeface="Calibri" panose="020F0502020204030204" pitchFamily="34" charset="0"/>
                <a:cs typeface="Courier"/>
              </a:rPr>
              <a:t>BIGINT</a:t>
            </a:r>
            <a:r>
              <a:rPr lang="en-US" sz="1200" dirty="0">
                <a:effectLst/>
                <a:latin typeface="Courier"/>
                <a:ea typeface="Calibri" panose="020F0502020204030204" pitchFamily="34" charset="0"/>
                <a:cs typeface="Courier"/>
              </a:rPr>
              <a:t> PRECISION</a:t>
            </a:r>
            <a:endParaRPr lang="en-GB" sz="1200" dirty="0">
              <a:effectLst/>
              <a:latin typeface="Bookman Old Style" panose="02050604050505020204" pitchFamily="18" charset="0"/>
              <a:ea typeface="Calibri" panose="020F0502020204030204" pitchFamily="34" charset="0"/>
              <a:cs typeface="Arial" panose="020B0604020202020204" pitchFamily="34" charset="0"/>
            </a:endParaRPr>
          </a:p>
          <a:p>
            <a:pPr marL="342906" indent="0">
              <a:lnSpc>
                <a:spcPct val="100000"/>
              </a:lnSpc>
              <a:spcBef>
                <a:spcPts val="0"/>
              </a:spcBef>
              <a:buNone/>
            </a:pPr>
            <a:r>
              <a:rPr lang="en-US" sz="1200" dirty="0">
                <a:effectLst/>
                <a:latin typeface="Courier"/>
                <a:ea typeface="Calibri" panose="020F0502020204030204" pitchFamily="34" charset="0"/>
                <a:cs typeface="Courier"/>
              </a:rPr>
              <a:t>, </a:t>
            </a:r>
            <a:r>
              <a:rPr lang="en-US" sz="1200" dirty="0" err="1">
                <a:effectLst/>
                <a:latin typeface="Courier"/>
                <a:ea typeface="Calibri" panose="020F0502020204030204" pitchFamily="34" charset="0"/>
                <a:cs typeface="Courier"/>
              </a:rPr>
              <a:t>tutor_id</a:t>
            </a:r>
            <a:r>
              <a:rPr lang="en-US" sz="1200" dirty="0">
                <a:effectLst/>
                <a:latin typeface="Courier"/>
                <a:ea typeface="Calibri" panose="020F0502020204030204" pitchFamily="34" charset="0"/>
                <a:cs typeface="Courier"/>
              </a:rPr>
              <a:t> </a:t>
            </a:r>
            <a:r>
              <a:rPr lang="en-US" sz="1200" dirty="0">
                <a:solidFill>
                  <a:srgbClr val="0000FF"/>
                </a:solidFill>
                <a:effectLst/>
                <a:latin typeface="Courier"/>
                <a:ea typeface="Calibri" panose="020F0502020204030204" pitchFamily="34" charset="0"/>
                <a:cs typeface="Courier"/>
              </a:rPr>
              <a:t>BIGINT</a:t>
            </a:r>
            <a:r>
              <a:rPr lang="en-US" sz="1200" dirty="0">
                <a:effectLst/>
                <a:latin typeface="Courier"/>
                <a:ea typeface="Calibri" panose="020F0502020204030204" pitchFamily="34" charset="0"/>
                <a:cs typeface="Courier"/>
              </a:rPr>
              <a:t> PRECISION</a:t>
            </a:r>
            <a:endParaRPr lang="en-GB" sz="1200" dirty="0">
              <a:effectLst/>
              <a:latin typeface="Bookman Old Style" panose="02050604050505020204" pitchFamily="18" charset="0"/>
              <a:ea typeface="Calibri" panose="020F0502020204030204" pitchFamily="34" charset="0"/>
              <a:cs typeface="Arial" panose="020B0604020202020204" pitchFamily="34" charset="0"/>
            </a:endParaRPr>
          </a:p>
          <a:p>
            <a:pPr marL="342906" indent="0">
              <a:lnSpc>
                <a:spcPct val="100000"/>
              </a:lnSpc>
              <a:spcBef>
                <a:spcPts val="0"/>
              </a:spcBef>
              <a:buNone/>
            </a:pPr>
            <a:r>
              <a:rPr lang="en-US" sz="1200" dirty="0">
                <a:effectLst/>
                <a:latin typeface="Courier"/>
                <a:ea typeface="Calibri" panose="020F0502020204030204" pitchFamily="34" charset="0"/>
                <a:cs typeface="Courier"/>
              </a:rPr>
              <a:t>, </a:t>
            </a:r>
            <a:r>
              <a:rPr lang="en-US" sz="1200" dirty="0" err="1">
                <a:effectLst/>
                <a:latin typeface="Courier"/>
                <a:ea typeface="Calibri" panose="020F0502020204030204" pitchFamily="34" charset="0"/>
                <a:cs typeface="Courier"/>
              </a:rPr>
              <a:t>minutes_subscribed</a:t>
            </a:r>
            <a:r>
              <a:rPr lang="en-US" sz="1200" dirty="0">
                <a:effectLst/>
                <a:latin typeface="Courier"/>
                <a:ea typeface="Calibri" panose="020F0502020204030204" pitchFamily="34" charset="0"/>
                <a:cs typeface="Courier"/>
              </a:rPr>
              <a:t> </a:t>
            </a:r>
            <a:r>
              <a:rPr lang="en-US" sz="1200" dirty="0">
                <a:solidFill>
                  <a:srgbClr val="0000FF"/>
                </a:solidFill>
                <a:effectLst/>
                <a:latin typeface="Courier"/>
                <a:ea typeface="Calibri" panose="020F0502020204030204" pitchFamily="34" charset="0"/>
                <a:cs typeface="Courier"/>
              </a:rPr>
              <a:t>INTEGER </a:t>
            </a:r>
            <a:endParaRPr lang="en-GB" sz="1200" dirty="0">
              <a:effectLst/>
              <a:latin typeface="Bookman Old Style" panose="02050604050505020204" pitchFamily="18" charset="0"/>
              <a:ea typeface="Calibri" panose="020F0502020204030204" pitchFamily="34" charset="0"/>
              <a:cs typeface="Arial" panose="020B0604020202020204" pitchFamily="34" charset="0"/>
            </a:endParaRPr>
          </a:p>
          <a:p>
            <a:pPr marL="342906" indent="0">
              <a:lnSpc>
                <a:spcPct val="100000"/>
              </a:lnSpc>
              <a:spcBef>
                <a:spcPts val="0"/>
              </a:spcBef>
              <a:buNone/>
            </a:pPr>
            <a:r>
              <a:rPr lang="en-US" sz="1200" dirty="0">
                <a:effectLst/>
                <a:latin typeface="Courier"/>
                <a:ea typeface="Calibri" panose="020F0502020204030204" pitchFamily="34" charset="0"/>
                <a:cs typeface="Courier"/>
              </a:rPr>
              <a:t>, </a:t>
            </a:r>
            <a:r>
              <a:rPr lang="en-US" sz="1200" dirty="0" err="1">
                <a:effectLst/>
                <a:latin typeface="Courier"/>
                <a:ea typeface="Calibri" panose="020F0502020204030204" pitchFamily="34" charset="0"/>
                <a:cs typeface="Courier"/>
              </a:rPr>
              <a:t>sales_dollar</a:t>
            </a:r>
            <a:r>
              <a:rPr lang="en-US" sz="1200" dirty="0">
                <a:effectLst/>
                <a:latin typeface="Courier"/>
                <a:ea typeface="Calibri" panose="020F0502020204030204" pitchFamily="34" charset="0"/>
                <a:cs typeface="Courier"/>
              </a:rPr>
              <a:t> </a:t>
            </a:r>
            <a:r>
              <a:rPr lang="en-US" sz="1200" dirty="0">
                <a:solidFill>
                  <a:srgbClr val="0000FF"/>
                </a:solidFill>
                <a:effectLst/>
                <a:latin typeface="Courier"/>
                <a:ea typeface="Calibri" panose="020F0502020204030204" pitchFamily="34" charset="0"/>
                <a:cs typeface="Courier"/>
              </a:rPr>
              <a:t>DOUBLE</a:t>
            </a:r>
            <a:r>
              <a:rPr lang="en-US" sz="1200" dirty="0">
                <a:effectLst/>
                <a:latin typeface="Courier"/>
                <a:ea typeface="Calibri" panose="020F0502020204030204" pitchFamily="34" charset="0"/>
                <a:cs typeface="Courier"/>
              </a:rPr>
              <a:t> PRECISION</a:t>
            </a:r>
            <a:endParaRPr lang="en-GB" sz="1200" dirty="0">
              <a:effectLst/>
              <a:latin typeface="Bookman Old Style" panose="02050604050505020204" pitchFamily="18" charset="0"/>
              <a:ea typeface="Calibri" panose="020F0502020204030204" pitchFamily="34" charset="0"/>
              <a:cs typeface="Arial" panose="020B0604020202020204" pitchFamily="34" charset="0"/>
            </a:endParaRPr>
          </a:p>
          <a:p>
            <a:pPr marL="342906" indent="0">
              <a:lnSpc>
                <a:spcPct val="100000"/>
              </a:lnSpc>
              <a:spcBef>
                <a:spcPts val="0"/>
              </a:spcBef>
              <a:buNone/>
            </a:pPr>
            <a:r>
              <a:rPr lang="en-US" sz="1200" dirty="0">
                <a:effectLst/>
                <a:latin typeface="Courier"/>
                <a:ea typeface="Calibri" panose="020F0502020204030204" pitchFamily="34" charset="0"/>
                <a:cs typeface="Courier"/>
              </a:rPr>
              <a:t>, </a:t>
            </a:r>
            <a:r>
              <a:rPr lang="en-US" sz="1200" dirty="0" err="1">
                <a:effectLst/>
                <a:latin typeface="Courier"/>
                <a:ea typeface="Calibri" panose="020F0502020204030204" pitchFamily="34" charset="0"/>
                <a:cs typeface="Courier"/>
              </a:rPr>
              <a:t>cost_dollar</a:t>
            </a:r>
            <a:r>
              <a:rPr lang="en-US" sz="1200" dirty="0">
                <a:effectLst/>
                <a:latin typeface="Courier"/>
                <a:ea typeface="Calibri" panose="020F0502020204030204" pitchFamily="34" charset="0"/>
                <a:cs typeface="Courier"/>
              </a:rPr>
              <a:t> </a:t>
            </a:r>
            <a:r>
              <a:rPr lang="en-US" sz="1200" dirty="0">
                <a:solidFill>
                  <a:srgbClr val="0000FF"/>
                </a:solidFill>
                <a:effectLst/>
                <a:latin typeface="Courier"/>
                <a:ea typeface="Calibri" panose="020F0502020204030204" pitchFamily="34" charset="0"/>
                <a:cs typeface="Courier"/>
              </a:rPr>
              <a:t>DOUBLE</a:t>
            </a:r>
            <a:r>
              <a:rPr lang="en-US" sz="1200" dirty="0">
                <a:effectLst/>
                <a:latin typeface="Courier"/>
                <a:ea typeface="Calibri" panose="020F0502020204030204" pitchFamily="34" charset="0"/>
                <a:cs typeface="Courier"/>
              </a:rPr>
              <a:t> PRECISION</a:t>
            </a:r>
            <a:endParaRPr lang="en-GB" sz="1200" dirty="0">
              <a:effectLst/>
              <a:latin typeface="Bookman Old Style" panose="02050604050505020204" pitchFamily="18" charset="0"/>
              <a:ea typeface="Calibri" panose="020F0502020204030204" pitchFamily="34" charset="0"/>
              <a:cs typeface="Arial" panose="020B0604020202020204" pitchFamily="34" charset="0"/>
            </a:endParaRPr>
          </a:p>
          <a:p>
            <a:pPr marL="342906" indent="0">
              <a:lnSpc>
                <a:spcPct val="100000"/>
              </a:lnSpc>
              <a:spcBef>
                <a:spcPts val="0"/>
              </a:spcBef>
              <a:buNone/>
            </a:pPr>
            <a:r>
              <a:rPr lang="en-US" sz="1200" dirty="0">
                <a:effectLst/>
                <a:latin typeface="Courier"/>
                <a:ea typeface="Calibri" panose="020F0502020204030204" pitchFamily="34" charset="0"/>
                <a:cs typeface="Courier"/>
              </a:rPr>
              <a:t>, </a:t>
            </a:r>
            <a:r>
              <a:rPr lang="en-US" sz="1200" dirty="0" err="1">
                <a:effectLst/>
                <a:latin typeface="Courier"/>
                <a:ea typeface="Calibri" panose="020F0502020204030204" pitchFamily="34" charset="0"/>
                <a:cs typeface="Courier"/>
              </a:rPr>
              <a:t>gross_profit_dollar_amount</a:t>
            </a:r>
            <a:r>
              <a:rPr lang="en-US" sz="1200" dirty="0">
                <a:effectLst/>
                <a:latin typeface="Courier"/>
                <a:ea typeface="Calibri" panose="020F0502020204030204" pitchFamily="34" charset="0"/>
                <a:cs typeface="Courier"/>
              </a:rPr>
              <a:t> </a:t>
            </a:r>
            <a:r>
              <a:rPr lang="en-US" sz="1200" dirty="0">
                <a:solidFill>
                  <a:srgbClr val="0000FF"/>
                </a:solidFill>
                <a:effectLst/>
                <a:latin typeface="Courier"/>
                <a:ea typeface="Calibri" panose="020F0502020204030204" pitchFamily="34" charset="0"/>
                <a:cs typeface="Courier"/>
              </a:rPr>
              <a:t>DOUBLE</a:t>
            </a:r>
            <a:r>
              <a:rPr lang="en-US" sz="1200" dirty="0">
                <a:effectLst/>
                <a:latin typeface="Courier"/>
                <a:ea typeface="Calibri" panose="020F0502020204030204" pitchFamily="34" charset="0"/>
                <a:cs typeface="Courier"/>
              </a:rPr>
              <a:t> PRECISION</a:t>
            </a:r>
            <a:endParaRPr lang="en-GB" sz="1200" dirty="0">
              <a:effectLst/>
              <a:latin typeface="Bookman Old Style" panose="02050604050505020204" pitchFamily="18" charset="0"/>
              <a:ea typeface="Calibri" panose="020F0502020204030204" pitchFamily="34" charset="0"/>
              <a:cs typeface="Arial" panose="020B0604020202020204" pitchFamily="34" charset="0"/>
            </a:endParaRPr>
          </a:p>
          <a:p>
            <a:pPr marL="342906" indent="0">
              <a:lnSpc>
                <a:spcPct val="100000"/>
              </a:lnSpc>
              <a:spcBef>
                <a:spcPts val="0"/>
              </a:spcBef>
              <a:buNone/>
            </a:pPr>
            <a:r>
              <a:rPr lang="en-US" sz="1200" dirty="0">
                <a:effectLst/>
                <a:latin typeface="Courier"/>
                <a:ea typeface="Calibri" panose="020F0502020204030204" pitchFamily="34" charset="0"/>
                <a:cs typeface="Courier"/>
              </a:rPr>
              <a:t>, </a:t>
            </a:r>
            <a:r>
              <a:rPr lang="en-US" sz="1200" dirty="0">
                <a:solidFill>
                  <a:srgbClr val="0000FF"/>
                </a:solidFill>
                <a:effectLst/>
                <a:latin typeface="Courier"/>
                <a:ea typeface="Calibri" panose="020F0502020204030204" pitchFamily="34" charset="0"/>
                <a:cs typeface="Courier"/>
              </a:rPr>
              <a:t>CONSTRAINT</a:t>
            </a:r>
            <a:r>
              <a:rPr lang="en-US" sz="1200" dirty="0">
                <a:effectLst/>
                <a:latin typeface="Courier"/>
                <a:ea typeface="Calibri" panose="020F0502020204030204" pitchFamily="34" charset="0"/>
                <a:cs typeface="Courier"/>
              </a:rPr>
              <a:t> </a:t>
            </a:r>
            <a:r>
              <a:rPr lang="en-US" sz="1200" dirty="0" err="1">
                <a:effectLst/>
                <a:latin typeface="Courier"/>
                <a:ea typeface="Calibri" panose="020F0502020204030204" pitchFamily="34" charset="0"/>
                <a:cs typeface="Courier"/>
              </a:rPr>
              <a:t>sales_id</a:t>
            </a:r>
            <a:r>
              <a:rPr lang="en-US" sz="1200" dirty="0">
                <a:effectLst/>
                <a:latin typeface="Courier"/>
                <a:ea typeface="Calibri" panose="020F0502020204030204" pitchFamily="34" charset="0"/>
                <a:cs typeface="Courier"/>
              </a:rPr>
              <a:t> </a:t>
            </a:r>
            <a:r>
              <a:rPr lang="en-US" sz="1200" dirty="0">
                <a:solidFill>
                  <a:srgbClr val="0000FF"/>
                </a:solidFill>
                <a:effectLst/>
                <a:latin typeface="Courier"/>
                <a:ea typeface="Calibri" panose="020F0502020204030204" pitchFamily="34" charset="0"/>
                <a:cs typeface="Courier"/>
              </a:rPr>
              <a:t>PRIMARY KEY</a:t>
            </a:r>
            <a:r>
              <a:rPr lang="en-US" sz="1200" dirty="0">
                <a:effectLst/>
                <a:latin typeface="Courier"/>
                <a:ea typeface="Calibri" panose="020F0502020204030204" pitchFamily="34" charset="0"/>
                <a:cs typeface="Courier"/>
              </a:rPr>
              <a:t> (</a:t>
            </a:r>
            <a:r>
              <a:rPr lang="en-US" sz="1200" dirty="0" err="1">
                <a:effectLst/>
                <a:latin typeface="Courier"/>
                <a:ea typeface="Calibri" panose="020F0502020204030204" pitchFamily="34" charset="0"/>
                <a:cs typeface="Courier"/>
              </a:rPr>
              <a:t>sales_id</a:t>
            </a:r>
            <a:r>
              <a:rPr lang="en-US" sz="1200" dirty="0">
                <a:effectLst/>
                <a:latin typeface="Courier"/>
                <a:ea typeface="Calibri" panose="020F0502020204030204" pitchFamily="34" charset="0"/>
                <a:cs typeface="Courier"/>
              </a:rPr>
              <a:t>)</a:t>
            </a:r>
            <a:endParaRPr lang="en-GB" sz="1200" dirty="0">
              <a:effectLst/>
              <a:latin typeface="Bookman Old Style" panose="02050604050505020204" pitchFamily="18" charset="0"/>
              <a:ea typeface="Calibri" panose="020F0502020204030204" pitchFamily="34" charset="0"/>
              <a:cs typeface="Arial" panose="020B0604020202020204" pitchFamily="34" charset="0"/>
            </a:endParaRPr>
          </a:p>
          <a:p>
            <a:pPr marL="342906" indent="0">
              <a:lnSpc>
                <a:spcPct val="100000"/>
              </a:lnSpc>
              <a:spcBef>
                <a:spcPts val="0"/>
              </a:spcBef>
              <a:buNone/>
            </a:pPr>
            <a:r>
              <a:rPr lang="en-US" sz="1200" dirty="0">
                <a:effectLst/>
                <a:latin typeface="Courier"/>
                <a:ea typeface="Calibri" panose="020F0502020204030204" pitchFamily="34" charset="0"/>
                <a:cs typeface="Courier"/>
              </a:rPr>
              <a:t>, </a:t>
            </a:r>
            <a:r>
              <a:rPr lang="en-US" sz="1200" dirty="0">
                <a:solidFill>
                  <a:srgbClr val="0000FF"/>
                </a:solidFill>
                <a:effectLst/>
                <a:latin typeface="Courier"/>
                <a:ea typeface="Calibri" panose="020F0502020204030204" pitchFamily="34" charset="0"/>
                <a:cs typeface="Courier"/>
              </a:rPr>
              <a:t>CONSTRAINT</a:t>
            </a:r>
            <a:r>
              <a:rPr lang="en-US" sz="1200" dirty="0">
                <a:effectLst/>
                <a:latin typeface="Courier"/>
                <a:ea typeface="Calibri" panose="020F0502020204030204" pitchFamily="34" charset="0"/>
                <a:cs typeface="Courier"/>
              </a:rPr>
              <a:t> </a:t>
            </a:r>
            <a:r>
              <a:rPr lang="en-US" sz="1200" dirty="0" err="1">
                <a:effectLst/>
                <a:latin typeface="Courier"/>
                <a:ea typeface="Calibri" panose="020F0502020204030204" pitchFamily="34" charset="0"/>
                <a:cs typeface="Courier"/>
              </a:rPr>
              <a:t>costumer_id</a:t>
            </a:r>
            <a:r>
              <a:rPr lang="en-US" sz="1200" dirty="0">
                <a:effectLst/>
                <a:latin typeface="Courier"/>
                <a:ea typeface="Calibri" panose="020F0502020204030204" pitchFamily="34" charset="0"/>
                <a:cs typeface="Courier"/>
              </a:rPr>
              <a:t> </a:t>
            </a:r>
            <a:r>
              <a:rPr lang="en-US" sz="1200" dirty="0">
                <a:solidFill>
                  <a:srgbClr val="0000FF"/>
                </a:solidFill>
                <a:effectLst/>
                <a:latin typeface="Courier"/>
                <a:ea typeface="Calibri" panose="020F0502020204030204" pitchFamily="34" charset="0"/>
                <a:cs typeface="Courier"/>
              </a:rPr>
              <a:t>FOREIGN KEY</a:t>
            </a:r>
            <a:r>
              <a:rPr lang="en-US" sz="1200" dirty="0">
                <a:effectLst/>
                <a:latin typeface="Courier"/>
                <a:ea typeface="Calibri" panose="020F0502020204030204" pitchFamily="34" charset="0"/>
                <a:cs typeface="Courier"/>
              </a:rPr>
              <a:t> (</a:t>
            </a:r>
            <a:r>
              <a:rPr lang="en-US" sz="1200" dirty="0" err="1">
                <a:effectLst/>
                <a:latin typeface="Courier"/>
                <a:ea typeface="Calibri" panose="020F0502020204030204" pitchFamily="34" charset="0"/>
                <a:cs typeface="Courier"/>
              </a:rPr>
              <a:t>customer_id</a:t>
            </a:r>
            <a:r>
              <a:rPr lang="en-US" sz="1200" dirty="0">
                <a:effectLst/>
                <a:latin typeface="Courier"/>
                <a:ea typeface="Calibri" panose="020F0502020204030204" pitchFamily="34" charset="0"/>
                <a:cs typeface="Courier"/>
              </a:rPr>
              <a:t>)</a:t>
            </a:r>
            <a:endParaRPr lang="en-GB" sz="1200" dirty="0">
              <a:effectLst/>
              <a:latin typeface="Bookman Old Style" panose="02050604050505020204" pitchFamily="18" charset="0"/>
              <a:ea typeface="Calibri" panose="020F0502020204030204" pitchFamily="34" charset="0"/>
              <a:cs typeface="Arial" panose="020B0604020202020204" pitchFamily="34" charset="0"/>
            </a:endParaRPr>
          </a:p>
          <a:p>
            <a:pPr marL="342906" indent="0">
              <a:lnSpc>
                <a:spcPct val="100000"/>
              </a:lnSpc>
              <a:spcBef>
                <a:spcPts val="0"/>
              </a:spcBef>
              <a:buNone/>
            </a:pPr>
            <a:r>
              <a:rPr lang="en-US" sz="1200" dirty="0">
                <a:effectLst/>
                <a:latin typeface="Courier"/>
                <a:ea typeface="Calibri" panose="020F0502020204030204" pitchFamily="34" charset="0"/>
                <a:cs typeface="Courier"/>
              </a:rPr>
              <a:t>  </a:t>
            </a:r>
            <a:r>
              <a:rPr lang="en-US" sz="1200" dirty="0">
                <a:solidFill>
                  <a:srgbClr val="0000FF"/>
                </a:solidFill>
                <a:effectLst/>
                <a:latin typeface="Courier"/>
                <a:ea typeface="Calibri" panose="020F0502020204030204" pitchFamily="34" charset="0"/>
                <a:cs typeface="Courier"/>
              </a:rPr>
              <a:t>REFERENCES </a:t>
            </a:r>
            <a:r>
              <a:rPr lang="en-US" sz="1200" dirty="0" err="1">
                <a:effectLst/>
                <a:latin typeface="Courier"/>
                <a:ea typeface="Calibri" panose="020F0502020204030204" pitchFamily="34" charset="0"/>
                <a:cs typeface="Courier"/>
              </a:rPr>
              <a:t>public.dim_customer</a:t>
            </a:r>
            <a:r>
              <a:rPr lang="en-US" sz="1200" dirty="0">
                <a:effectLst/>
                <a:latin typeface="Courier"/>
                <a:ea typeface="Calibri" panose="020F0502020204030204" pitchFamily="34" charset="0"/>
                <a:cs typeface="Courier"/>
              </a:rPr>
              <a:t> (</a:t>
            </a:r>
            <a:r>
              <a:rPr lang="en-US" sz="1200" dirty="0" err="1">
                <a:effectLst/>
                <a:latin typeface="Courier"/>
                <a:ea typeface="Calibri" panose="020F0502020204030204" pitchFamily="34" charset="0"/>
                <a:cs typeface="Courier"/>
              </a:rPr>
              <a:t>customer_id</a:t>
            </a:r>
            <a:r>
              <a:rPr lang="en-US" sz="1200" dirty="0">
                <a:effectLst/>
                <a:latin typeface="Courier"/>
                <a:ea typeface="Calibri" panose="020F0502020204030204" pitchFamily="34" charset="0"/>
                <a:cs typeface="Courier"/>
              </a:rPr>
              <a:t>) </a:t>
            </a:r>
            <a:r>
              <a:rPr lang="en-US" sz="1200" dirty="0">
                <a:solidFill>
                  <a:srgbClr val="0000FF"/>
                </a:solidFill>
                <a:effectLst/>
                <a:latin typeface="Courier"/>
                <a:ea typeface="Calibri" panose="020F0502020204030204" pitchFamily="34" charset="0"/>
                <a:cs typeface="Courier"/>
              </a:rPr>
              <a:t>MATCH SIMPLE</a:t>
            </a:r>
            <a:endParaRPr lang="en-GB" sz="1200" dirty="0">
              <a:effectLst/>
              <a:latin typeface="Bookman Old Style" panose="02050604050505020204" pitchFamily="18" charset="0"/>
              <a:ea typeface="Calibri" panose="020F0502020204030204" pitchFamily="34" charset="0"/>
              <a:cs typeface="Arial" panose="020B0604020202020204" pitchFamily="34" charset="0"/>
            </a:endParaRPr>
          </a:p>
          <a:p>
            <a:pPr marL="342906" indent="0">
              <a:lnSpc>
                <a:spcPct val="100000"/>
              </a:lnSpc>
              <a:spcBef>
                <a:spcPts val="0"/>
              </a:spcBef>
              <a:buNone/>
            </a:pPr>
            <a:r>
              <a:rPr lang="en-US" sz="1200" dirty="0">
                <a:effectLst/>
                <a:latin typeface="Courier"/>
                <a:ea typeface="Calibri" panose="020F0502020204030204" pitchFamily="34" charset="0"/>
                <a:cs typeface="Courier"/>
              </a:rPr>
              <a:t>, </a:t>
            </a:r>
            <a:r>
              <a:rPr lang="en-US" sz="1200" dirty="0">
                <a:solidFill>
                  <a:srgbClr val="0000FF"/>
                </a:solidFill>
                <a:effectLst/>
                <a:latin typeface="Courier"/>
                <a:ea typeface="Calibri" panose="020F0502020204030204" pitchFamily="34" charset="0"/>
                <a:cs typeface="Courier"/>
              </a:rPr>
              <a:t>CONSTRAINT</a:t>
            </a:r>
            <a:r>
              <a:rPr lang="en-US" sz="1200" dirty="0">
                <a:effectLst/>
                <a:latin typeface="Courier"/>
                <a:ea typeface="Calibri" panose="020F0502020204030204" pitchFamily="34" charset="0"/>
                <a:cs typeface="Courier"/>
              </a:rPr>
              <a:t> </a:t>
            </a:r>
            <a:r>
              <a:rPr lang="en-US" sz="1200" dirty="0" err="1">
                <a:effectLst/>
                <a:latin typeface="Courier"/>
                <a:ea typeface="Calibri" panose="020F0502020204030204" pitchFamily="34" charset="0"/>
                <a:cs typeface="Courier"/>
              </a:rPr>
              <a:t>course_id</a:t>
            </a:r>
            <a:r>
              <a:rPr lang="en-US" sz="1200" dirty="0">
                <a:effectLst/>
                <a:latin typeface="Courier"/>
                <a:ea typeface="Calibri" panose="020F0502020204030204" pitchFamily="34" charset="0"/>
                <a:cs typeface="Courier"/>
              </a:rPr>
              <a:t> </a:t>
            </a:r>
            <a:r>
              <a:rPr lang="en-US" sz="1200" dirty="0">
                <a:solidFill>
                  <a:srgbClr val="0000FF"/>
                </a:solidFill>
                <a:effectLst/>
                <a:latin typeface="Courier"/>
                <a:ea typeface="Calibri" panose="020F0502020204030204" pitchFamily="34" charset="0"/>
                <a:cs typeface="Courier"/>
              </a:rPr>
              <a:t>FOREIGN KEY</a:t>
            </a:r>
            <a:r>
              <a:rPr lang="en-US" sz="1200" dirty="0">
                <a:effectLst/>
                <a:latin typeface="Courier"/>
                <a:ea typeface="Calibri" panose="020F0502020204030204" pitchFamily="34" charset="0"/>
                <a:cs typeface="Courier"/>
              </a:rPr>
              <a:t> (</a:t>
            </a:r>
            <a:r>
              <a:rPr lang="en-US" sz="1200" dirty="0" err="1">
                <a:effectLst/>
                <a:latin typeface="Courier"/>
                <a:ea typeface="Calibri" panose="020F0502020204030204" pitchFamily="34" charset="0"/>
                <a:cs typeface="Courier"/>
              </a:rPr>
              <a:t>course_id</a:t>
            </a:r>
            <a:r>
              <a:rPr lang="en-US" sz="1200" dirty="0">
                <a:effectLst/>
                <a:latin typeface="Courier"/>
                <a:ea typeface="Calibri" panose="020F0502020204030204" pitchFamily="34" charset="0"/>
                <a:cs typeface="Courier"/>
              </a:rPr>
              <a:t>)</a:t>
            </a:r>
            <a:endParaRPr lang="en-GB" sz="1200" dirty="0">
              <a:effectLst/>
              <a:latin typeface="Bookman Old Style" panose="02050604050505020204" pitchFamily="18" charset="0"/>
              <a:ea typeface="Calibri" panose="020F0502020204030204" pitchFamily="34" charset="0"/>
              <a:cs typeface="Arial" panose="020B0604020202020204" pitchFamily="34" charset="0"/>
            </a:endParaRPr>
          </a:p>
          <a:p>
            <a:pPr marL="342906" indent="0">
              <a:lnSpc>
                <a:spcPct val="100000"/>
              </a:lnSpc>
              <a:spcBef>
                <a:spcPts val="0"/>
              </a:spcBef>
              <a:buNone/>
            </a:pPr>
            <a:r>
              <a:rPr lang="en-US" sz="1200" dirty="0">
                <a:effectLst/>
                <a:latin typeface="Courier"/>
                <a:ea typeface="Calibri" panose="020F0502020204030204" pitchFamily="34" charset="0"/>
                <a:cs typeface="Courier"/>
              </a:rPr>
              <a:t>  </a:t>
            </a:r>
            <a:r>
              <a:rPr lang="en-US" sz="1200" dirty="0">
                <a:solidFill>
                  <a:srgbClr val="0000FF"/>
                </a:solidFill>
                <a:effectLst/>
                <a:latin typeface="Courier"/>
                <a:ea typeface="Calibri" panose="020F0502020204030204" pitchFamily="34" charset="0"/>
                <a:cs typeface="Courier"/>
              </a:rPr>
              <a:t>REFERENCES </a:t>
            </a:r>
            <a:r>
              <a:rPr lang="en-US" sz="1200" dirty="0" err="1">
                <a:effectLst/>
                <a:latin typeface="Courier"/>
                <a:ea typeface="Calibri" panose="020F0502020204030204" pitchFamily="34" charset="0"/>
                <a:cs typeface="Courier"/>
              </a:rPr>
              <a:t>public.dim_course</a:t>
            </a:r>
            <a:r>
              <a:rPr lang="en-US" sz="1200" dirty="0">
                <a:effectLst/>
                <a:latin typeface="Courier"/>
                <a:ea typeface="Calibri" panose="020F0502020204030204" pitchFamily="34" charset="0"/>
                <a:cs typeface="Courier"/>
              </a:rPr>
              <a:t> (</a:t>
            </a:r>
            <a:r>
              <a:rPr lang="en-US" sz="1200" dirty="0" err="1">
                <a:effectLst/>
                <a:latin typeface="Courier"/>
                <a:ea typeface="Calibri" panose="020F0502020204030204" pitchFamily="34" charset="0"/>
                <a:cs typeface="Courier"/>
              </a:rPr>
              <a:t>course_id</a:t>
            </a:r>
            <a:r>
              <a:rPr lang="en-US" sz="1200" dirty="0">
                <a:effectLst/>
                <a:latin typeface="Courier"/>
                <a:ea typeface="Calibri" panose="020F0502020204030204" pitchFamily="34" charset="0"/>
                <a:cs typeface="Courier"/>
              </a:rPr>
              <a:t>) </a:t>
            </a:r>
            <a:r>
              <a:rPr lang="en-US" sz="1200" dirty="0">
                <a:solidFill>
                  <a:srgbClr val="0000FF"/>
                </a:solidFill>
                <a:effectLst/>
                <a:latin typeface="Courier"/>
                <a:ea typeface="Calibri" panose="020F0502020204030204" pitchFamily="34" charset="0"/>
                <a:cs typeface="Courier"/>
              </a:rPr>
              <a:t>MATCH SIMPLE</a:t>
            </a:r>
            <a:endParaRPr lang="en-GB" sz="1200" dirty="0">
              <a:effectLst/>
              <a:latin typeface="Bookman Old Style" panose="02050604050505020204" pitchFamily="18" charset="0"/>
              <a:ea typeface="Calibri" panose="020F0502020204030204" pitchFamily="34" charset="0"/>
              <a:cs typeface="Arial" panose="020B0604020202020204" pitchFamily="34" charset="0"/>
            </a:endParaRPr>
          </a:p>
          <a:p>
            <a:pPr marL="342906" indent="0">
              <a:lnSpc>
                <a:spcPct val="100000"/>
              </a:lnSpc>
              <a:spcBef>
                <a:spcPts val="0"/>
              </a:spcBef>
              <a:buNone/>
            </a:pPr>
            <a:r>
              <a:rPr lang="en-US" sz="1200" dirty="0">
                <a:effectLst/>
                <a:latin typeface="Courier"/>
                <a:ea typeface="Calibri" panose="020F0502020204030204" pitchFamily="34" charset="0"/>
                <a:cs typeface="Courier"/>
              </a:rPr>
              <a:t>,</a:t>
            </a:r>
            <a:r>
              <a:rPr lang="en-US" sz="1200" dirty="0">
                <a:solidFill>
                  <a:srgbClr val="0000FF"/>
                </a:solidFill>
                <a:effectLst/>
                <a:latin typeface="Courier"/>
                <a:ea typeface="Calibri" panose="020F0502020204030204" pitchFamily="34" charset="0"/>
                <a:cs typeface="Courier"/>
              </a:rPr>
              <a:t> CONSTRAINT</a:t>
            </a:r>
            <a:r>
              <a:rPr lang="en-US" sz="1200" dirty="0">
                <a:effectLst/>
                <a:latin typeface="Courier"/>
                <a:ea typeface="Calibri" panose="020F0502020204030204" pitchFamily="34" charset="0"/>
                <a:cs typeface="Courier"/>
              </a:rPr>
              <a:t> </a:t>
            </a:r>
            <a:r>
              <a:rPr lang="en-US" sz="1200" dirty="0" err="1">
                <a:effectLst/>
                <a:latin typeface="Courier"/>
                <a:ea typeface="Calibri" panose="020F0502020204030204" pitchFamily="34" charset="0"/>
                <a:cs typeface="Courier"/>
              </a:rPr>
              <a:t>date_id</a:t>
            </a:r>
            <a:r>
              <a:rPr lang="en-US" sz="1200" dirty="0">
                <a:effectLst/>
                <a:latin typeface="Courier"/>
                <a:ea typeface="Calibri" panose="020F0502020204030204" pitchFamily="34" charset="0"/>
                <a:cs typeface="Courier"/>
              </a:rPr>
              <a:t> </a:t>
            </a:r>
            <a:r>
              <a:rPr lang="en-US" sz="1200" dirty="0">
                <a:solidFill>
                  <a:srgbClr val="0000FF"/>
                </a:solidFill>
                <a:effectLst/>
                <a:latin typeface="Courier"/>
                <a:ea typeface="Calibri" panose="020F0502020204030204" pitchFamily="34" charset="0"/>
                <a:cs typeface="Courier"/>
              </a:rPr>
              <a:t>FOREIGN KEY</a:t>
            </a:r>
            <a:r>
              <a:rPr lang="en-US" sz="1200" dirty="0">
                <a:effectLst/>
                <a:latin typeface="Courier"/>
                <a:ea typeface="Calibri" panose="020F0502020204030204" pitchFamily="34" charset="0"/>
                <a:cs typeface="Courier"/>
              </a:rPr>
              <a:t> (</a:t>
            </a:r>
            <a:r>
              <a:rPr lang="en-US" sz="1200" dirty="0" err="1">
                <a:effectLst/>
                <a:latin typeface="Courier"/>
                <a:ea typeface="Calibri" panose="020F0502020204030204" pitchFamily="34" charset="0"/>
                <a:cs typeface="Courier"/>
              </a:rPr>
              <a:t>date_id</a:t>
            </a:r>
            <a:r>
              <a:rPr lang="en-US" sz="1200" dirty="0">
                <a:effectLst/>
                <a:latin typeface="Courier"/>
                <a:ea typeface="Calibri" panose="020F0502020204030204" pitchFamily="34" charset="0"/>
                <a:cs typeface="Courier"/>
              </a:rPr>
              <a:t>)</a:t>
            </a:r>
            <a:endParaRPr lang="en-GB" sz="1200" dirty="0">
              <a:effectLst/>
              <a:latin typeface="Bookman Old Style" panose="02050604050505020204" pitchFamily="18" charset="0"/>
              <a:ea typeface="Calibri" panose="020F0502020204030204" pitchFamily="34" charset="0"/>
              <a:cs typeface="Arial" panose="020B0604020202020204" pitchFamily="34" charset="0"/>
            </a:endParaRPr>
          </a:p>
          <a:p>
            <a:pPr marL="342906" indent="0">
              <a:lnSpc>
                <a:spcPct val="100000"/>
              </a:lnSpc>
              <a:spcBef>
                <a:spcPts val="0"/>
              </a:spcBef>
              <a:buNone/>
            </a:pPr>
            <a:r>
              <a:rPr lang="en-US" sz="1200" dirty="0">
                <a:effectLst/>
                <a:latin typeface="Courier"/>
                <a:ea typeface="Calibri" panose="020F0502020204030204" pitchFamily="34" charset="0"/>
                <a:cs typeface="Courier"/>
              </a:rPr>
              <a:t>  </a:t>
            </a:r>
            <a:r>
              <a:rPr lang="en-US" sz="1200" dirty="0">
                <a:solidFill>
                  <a:srgbClr val="0000FF"/>
                </a:solidFill>
                <a:effectLst/>
                <a:latin typeface="Courier"/>
                <a:ea typeface="Calibri" panose="020F0502020204030204" pitchFamily="34" charset="0"/>
                <a:cs typeface="Courier"/>
              </a:rPr>
              <a:t>REFERENCES </a:t>
            </a:r>
            <a:r>
              <a:rPr lang="en-US" sz="1200" dirty="0" err="1">
                <a:effectLst/>
                <a:latin typeface="Courier"/>
                <a:ea typeface="Calibri" panose="020F0502020204030204" pitchFamily="34" charset="0"/>
                <a:cs typeface="Courier"/>
              </a:rPr>
              <a:t>public.dim_date</a:t>
            </a:r>
            <a:r>
              <a:rPr lang="en-US" sz="1200" dirty="0">
                <a:effectLst/>
                <a:latin typeface="Courier"/>
                <a:ea typeface="Calibri" panose="020F0502020204030204" pitchFamily="34" charset="0"/>
                <a:cs typeface="Courier"/>
              </a:rPr>
              <a:t> (</a:t>
            </a:r>
            <a:r>
              <a:rPr lang="en-US" sz="1200" dirty="0" err="1">
                <a:effectLst/>
                <a:latin typeface="Courier"/>
                <a:ea typeface="Calibri" panose="020F0502020204030204" pitchFamily="34" charset="0"/>
                <a:cs typeface="Courier"/>
              </a:rPr>
              <a:t>date_id</a:t>
            </a:r>
            <a:r>
              <a:rPr lang="en-US" sz="1200" dirty="0">
                <a:effectLst/>
                <a:latin typeface="Courier"/>
                <a:ea typeface="Calibri" panose="020F0502020204030204" pitchFamily="34" charset="0"/>
                <a:cs typeface="Courier"/>
              </a:rPr>
              <a:t>) </a:t>
            </a:r>
            <a:r>
              <a:rPr lang="en-US" sz="1200" dirty="0">
                <a:solidFill>
                  <a:srgbClr val="0000FF"/>
                </a:solidFill>
                <a:effectLst/>
                <a:latin typeface="Courier"/>
                <a:ea typeface="Calibri" panose="020F0502020204030204" pitchFamily="34" charset="0"/>
                <a:cs typeface="Courier"/>
              </a:rPr>
              <a:t>MATCH SIMPLE</a:t>
            </a:r>
            <a:endParaRPr lang="en-GB" sz="1200" dirty="0">
              <a:effectLst/>
              <a:latin typeface="Bookman Old Style" panose="02050604050505020204" pitchFamily="18" charset="0"/>
              <a:ea typeface="Calibri" panose="020F0502020204030204" pitchFamily="34" charset="0"/>
              <a:cs typeface="Arial" panose="020B0604020202020204" pitchFamily="34" charset="0"/>
            </a:endParaRPr>
          </a:p>
          <a:p>
            <a:pPr marL="342906" indent="0">
              <a:lnSpc>
                <a:spcPct val="100000"/>
              </a:lnSpc>
              <a:spcBef>
                <a:spcPts val="0"/>
              </a:spcBef>
              <a:buNone/>
            </a:pPr>
            <a:r>
              <a:rPr lang="en-US" sz="1200" dirty="0">
                <a:effectLst/>
                <a:latin typeface="Courier"/>
                <a:ea typeface="Calibri" panose="020F0502020204030204" pitchFamily="34" charset="0"/>
                <a:cs typeface="Courier"/>
              </a:rPr>
              <a:t>,</a:t>
            </a:r>
            <a:r>
              <a:rPr lang="en-US" sz="1200" dirty="0">
                <a:solidFill>
                  <a:srgbClr val="0000FF"/>
                </a:solidFill>
                <a:effectLst/>
                <a:latin typeface="Courier"/>
                <a:ea typeface="Calibri" panose="020F0502020204030204" pitchFamily="34" charset="0"/>
                <a:cs typeface="Courier"/>
              </a:rPr>
              <a:t> CONSTRAINT</a:t>
            </a:r>
            <a:r>
              <a:rPr lang="en-US" sz="1200" dirty="0">
                <a:effectLst/>
                <a:latin typeface="Courier"/>
                <a:ea typeface="Calibri" panose="020F0502020204030204" pitchFamily="34" charset="0"/>
                <a:cs typeface="Courier"/>
              </a:rPr>
              <a:t> </a:t>
            </a:r>
            <a:r>
              <a:rPr lang="en-US" sz="1200" dirty="0" err="1">
                <a:effectLst/>
                <a:latin typeface="Courier"/>
                <a:ea typeface="Calibri" panose="020F0502020204030204" pitchFamily="34" charset="0"/>
                <a:cs typeface="Courier"/>
              </a:rPr>
              <a:t>promotion_id</a:t>
            </a:r>
            <a:r>
              <a:rPr lang="en-US" sz="1200" dirty="0">
                <a:effectLst/>
                <a:latin typeface="Courier"/>
                <a:ea typeface="Calibri" panose="020F0502020204030204" pitchFamily="34" charset="0"/>
                <a:cs typeface="Courier"/>
              </a:rPr>
              <a:t> </a:t>
            </a:r>
            <a:r>
              <a:rPr lang="en-US" sz="1200" dirty="0">
                <a:solidFill>
                  <a:srgbClr val="0000FF"/>
                </a:solidFill>
                <a:effectLst/>
                <a:latin typeface="Courier"/>
                <a:ea typeface="Calibri" panose="020F0502020204030204" pitchFamily="34" charset="0"/>
                <a:cs typeface="Courier"/>
              </a:rPr>
              <a:t>FOREIGN KEY</a:t>
            </a:r>
            <a:r>
              <a:rPr lang="en-US" sz="1200" dirty="0">
                <a:effectLst/>
                <a:latin typeface="Courier"/>
                <a:ea typeface="Calibri" panose="020F0502020204030204" pitchFamily="34" charset="0"/>
                <a:cs typeface="Courier"/>
              </a:rPr>
              <a:t> (</a:t>
            </a:r>
            <a:r>
              <a:rPr lang="en-US" sz="1200" dirty="0" err="1">
                <a:effectLst/>
                <a:latin typeface="Courier"/>
                <a:ea typeface="Calibri" panose="020F0502020204030204" pitchFamily="34" charset="0"/>
                <a:cs typeface="Courier"/>
              </a:rPr>
              <a:t>promotion_id</a:t>
            </a:r>
            <a:r>
              <a:rPr lang="en-US" sz="1200" dirty="0">
                <a:effectLst/>
                <a:latin typeface="Courier"/>
                <a:ea typeface="Calibri" panose="020F0502020204030204" pitchFamily="34" charset="0"/>
                <a:cs typeface="Courier"/>
              </a:rPr>
              <a:t>)</a:t>
            </a:r>
            <a:endParaRPr lang="en-GB" sz="1200" dirty="0">
              <a:effectLst/>
              <a:latin typeface="Bookman Old Style" panose="02050604050505020204" pitchFamily="18" charset="0"/>
              <a:ea typeface="Calibri" panose="020F0502020204030204" pitchFamily="34" charset="0"/>
              <a:cs typeface="Arial" panose="020B0604020202020204" pitchFamily="34" charset="0"/>
            </a:endParaRPr>
          </a:p>
          <a:p>
            <a:pPr marL="342906" indent="0">
              <a:lnSpc>
                <a:spcPct val="100000"/>
              </a:lnSpc>
              <a:spcBef>
                <a:spcPts val="0"/>
              </a:spcBef>
              <a:buNone/>
            </a:pPr>
            <a:r>
              <a:rPr lang="en-US" sz="1200" dirty="0">
                <a:effectLst/>
                <a:latin typeface="Courier"/>
                <a:ea typeface="Calibri" panose="020F0502020204030204" pitchFamily="34" charset="0"/>
                <a:cs typeface="Courier"/>
              </a:rPr>
              <a:t>  </a:t>
            </a:r>
            <a:r>
              <a:rPr lang="en-US" sz="1200" dirty="0">
                <a:solidFill>
                  <a:srgbClr val="0000FF"/>
                </a:solidFill>
                <a:effectLst/>
                <a:latin typeface="Courier"/>
                <a:ea typeface="Calibri" panose="020F0502020204030204" pitchFamily="34" charset="0"/>
                <a:cs typeface="Courier"/>
              </a:rPr>
              <a:t>REFERENCES </a:t>
            </a:r>
            <a:r>
              <a:rPr lang="en-US" sz="1200" dirty="0">
                <a:effectLst/>
                <a:latin typeface="Courier"/>
                <a:ea typeface="Calibri" panose="020F0502020204030204" pitchFamily="34" charset="0"/>
                <a:cs typeface="Courier"/>
              </a:rPr>
              <a:t>public.</a:t>
            </a:r>
            <a:r>
              <a:rPr lang="en-US" sz="1200" dirty="0">
                <a:effectLst/>
                <a:latin typeface="Bookman Old Style" panose="02050604050505020204" pitchFamily="18" charset="0"/>
                <a:ea typeface="Calibri" panose="020F0502020204030204" pitchFamily="34" charset="0"/>
                <a:cs typeface="Arial" panose="020B0604020202020204" pitchFamily="34" charset="0"/>
              </a:rPr>
              <a:t> </a:t>
            </a:r>
            <a:r>
              <a:rPr lang="en-US" sz="1200" dirty="0" err="1">
                <a:effectLst/>
                <a:latin typeface="Courier"/>
                <a:ea typeface="Calibri" panose="020F0502020204030204" pitchFamily="34" charset="0"/>
                <a:cs typeface="Courier"/>
              </a:rPr>
              <a:t>dim_promotion</a:t>
            </a:r>
            <a:r>
              <a:rPr lang="en-US" sz="1200" dirty="0">
                <a:effectLst/>
                <a:latin typeface="Courier"/>
                <a:ea typeface="Calibri" panose="020F0502020204030204" pitchFamily="34" charset="0"/>
                <a:cs typeface="Courier"/>
              </a:rPr>
              <a:t> (</a:t>
            </a:r>
            <a:r>
              <a:rPr lang="en-US" sz="1200" dirty="0" err="1">
                <a:effectLst/>
                <a:latin typeface="Courier"/>
                <a:ea typeface="Calibri" panose="020F0502020204030204" pitchFamily="34" charset="0"/>
                <a:cs typeface="Courier"/>
              </a:rPr>
              <a:t>promotion_id</a:t>
            </a:r>
            <a:r>
              <a:rPr lang="en-US" sz="1200" dirty="0">
                <a:effectLst/>
                <a:latin typeface="Courier"/>
                <a:ea typeface="Calibri" panose="020F0502020204030204" pitchFamily="34" charset="0"/>
                <a:cs typeface="Courier"/>
              </a:rPr>
              <a:t>) </a:t>
            </a:r>
            <a:r>
              <a:rPr lang="en-US" sz="1200" dirty="0">
                <a:solidFill>
                  <a:srgbClr val="0000FF"/>
                </a:solidFill>
                <a:effectLst/>
                <a:latin typeface="Courier"/>
                <a:ea typeface="Calibri" panose="020F0502020204030204" pitchFamily="34" charset="0"/>
                <a:cs typeface="Courier"/>
              </a:rPr>
              <a:t>MATCH SIMPLE</a:t>
            </a:r>
            <a:endParaRPr lang="en-GB" sz="1200" dirty="0">
              <a:effectLst/>
              <a:latin typeface="Bookman Old Style" panose="02050604050505020204" pitchFamily="18" charset="0"/>
              <a:ea typeface="Calibri" panose="020F0502020204030204" pitchFamily="34" charset="0"/>
              <a:cs typeface="Arial" panose="020B0604020202020204" pitchFamily="34" charset="0"/>
            </a:endParaRPr>
          </a:p>
          <a:p>
            <a:pPr marL="342906" indent="0">
              <a:lnSpc>
                <a:spcPct val="100000"/>
              </a:lnSpc>
              <a:spcBef>
                <a:spcPts val="0"/>
              </a:spcBef>
              <a:buNone/>
            </a:pPr>
            <a:r>
              <a:rPr lang="en-US" sz="1200" dirty="0">
                <a:effectLst/>
                <a:latin typeface="Courier"/>
                <a:ea typeface="Calibri" panose="020F0502020204030204" pitchFamily="34" charset="0"/>
                <a:cs typeface="Courier"/>
              </a:rPr>
              <a:t>,</a:t>
            </a:r>
            <a:r>
              <a:rPr lang="en-US" sz="1200" dirty="0">
                <a:solidFill>
                  <a:srgbClr val="0000FF"/>
                </a:solidFill>
                <a:effectLst/>
                <a:latin typeface="Courier"/>
                <a:ea typeface="Calibri" panose="020F0502020204030204" pitchFamily="34" charset="0"/>
                <a:cs typeface="Courier"/>
              </a:rPr>
              <a:t> CONSTRAINT</a:t>
            </a:r>
            <a:r>
              <a:rPr lang="en-US" sz="1200" dirty="0">
                <a:effectLst/>
                <a:latin typeface="Courier"/>
                <a:ea typeface="Calibri" panose="020F0502020204030204" pitchFamily="34" charset="0"/>
                <a:cs typeface="Courier"/>
              </a:rPr>
              <a:t> </a:t>
            </a:r>
            <a:r>
              <a:rPr lang="en-US" sz="1200" dirty="0" err="1">
                <a:effectLst/>
                <a:latin typeface="Courier"/>
                <a:ea typeface="Calibri" panose="020F0502020204030204" pitchFamily="34" charset="0"/>
                <a:cs typeface="Courier"/>
              </a:rPr>
              <a:t>tutor_id</a:t>
            </a:r>
            <a:r>
              <a:rPr lang="en-US" sz="1200" dirty="0">
                <a:effectLst/>
                <a:latin typeface="Courier"/>
                <a:ea typeface="Calibri" panose="020F0502020204030204" pitchFamily="34" charset="0"/>
                <a:cs typeface="Courier"/>
              </a:rPr>
              <a:t> </a:t>
            </a:r>
            <a:r>
              <a:rPr lang="en-US" sz="1200" dirty="0">
                <a:solidFill>
                  <a:srgbClr val="0000FF"/>
                </a:solidFill>
                <a:effectLst/>
                <a:latin typeface="Courier"/>
                <a:ea typeface="Calibri" panose="020F0502020204030204" pitchFamily="34" charset="0"/>
                <a:cs typeface="Courier"/>
              </a:rPr>
              <a:t>FOREIGN KEY</a:t>
            </a:r>
            <a:r>
              <a:rPr lang="en-US" sz="1200" dirty="0">
                <a:effectLst/>
                <a:latin typeface="Courier"/>
                <a:ea typeface="Calibri" panose="020F0502020204030204" pitchFamily="34" charset="0"/>
                <a:cs typeface="Courier"/>
              </a:rPr>
              <a:t> (</a:t>
            </a:r>
            <a:r>
              <a:rPr lang="en-US" sz="1200" dirty="0" err="1">
                <a:effectLst/>
                <a:latin typeface="Courier"/>
                <a:ea typeface="Calibri" panose="020F0502020204030204" pitchFamily="34" charset="0"/>
                <a:cs typeface="Courier"/>
              </a:rPr>
              <a:t>tutor_id</a:t>
            </a:r>
            <a:r>
              <a:rPr lang="en-US" sz="1200" dirty="0">
                <a:effectLst/>
                <a:latin typeface="Courier"/>
                <a:ea typeface="Calibri" panose="020F0502020204030204" pitchFamily="34" charset="0"/>
                <a:cs typeface="Courier"/>
              </a:rPr>
              <a:t>)</a:t>
            </a:r>
            <a:endParaRPr lang="en-GB" sz="1200" dirty="0">
              <a:effectLst/>
              <a:latin typeface="Bookman Old Style" panose="02050604050505020204" pitchFamily="18" charset="0"/>
              <a:ea typeface="Calibri" panose="020F0502020204030204" pitchFamily="34" charset="0"/>
              <a:cs typeface="Arial" panose="020B0604020202020204" pitchFamily="34" charset="0"/>
            </a:endParaRPr>
          </a:p>
          <a:p>
            <a:pPr marL="342906" indent="0">
              <a:lnSpc>
                <a:spcPct val="100000"/>
              </a:lnSpc>
              <a:spcBef>
                <a:spcPts val="0"/>
              </a:spcBef>
              <a:buNone/>
            </a:pPr>
            <a:r>
              <a:rPr lang="en-US" sz="1200" dirty="0">
                <a:effectLst/>
                <a:latin typeface="Courier"/>
                <a:ea typeface="Calibri" panose="020F0502020204030204" pitchFamily="34" charset="0"/>
                <a:cs typeface="Courier"/>
              </a:rPr>
              <a:t>  </a:t>
            </a:r>
            <a:r>
              <a:rPr lang="en-US" sz="1200" dirty="0">
                <a:solidFill>
                  <a:srgbClr val="0000FF"/>
                </a:solidFill>
                <a:effectLst/>
                <a:latin typeface="Courier"/>
                <a:ea typeface="Calibri" panose="020F0502020204030204" pitchFamily="34" charset="0"/>
                <a:cs typeface="Courier"/>
              </a:rPr>
              <a:t>REFERENCES </a:t>
            </a:r>
            <a:r>
              <a:rPr lang="en-US" sz="1200" dirty="0">
                <a:effectLst/>
                <a:latin typeface="Courier"/>
                <a:ea typeface="Calibri" panose="020F0502020204030204" pitchFamily="34" charset="0"/>
                <a:cs typeface="Courier"/>
              </a:rPr>
              <a:t>public.</a:t>
            </a:r>
            <a:r>
              <a:rPr lang="en-US" sz="1200" dirty="0">
                <a:effectLst/>
                <a:latin typeface="Bookman Old Style" panose="02050604050505020204" pitchFamily="18" charset="0"/>
                <a:ea typeface="Calibri" panose="020F0502020204030204" pitchFamily="34" charset="0"/>
                <a:cs typeface="Arial" panose="020B0604020202020204" pitchFamily="34" charset="0"/>
              </a:rPr>
              <a:t> </a:t>
            </a:r>
            <a:r>
              <a:rPr lang="en-US" sz="1200" dirty="0" err="1">
                <a:effectLst/>
                <a:latin typeface="Courier"/>
                <a:ea typeface="Calibri" panose="020F0502020204030204" pitchFamily="34" charset="0"/>
                <a:cs typeface="Courier"/>
              </a:rPr>
              <a:t>dim_tutor</a:t>
            </a:r>
            <a:r>
              <a:rPr lang="en-US" sz="1200" dirty="0">
                <a:effectLst/>
                <a:latin typeface="Courier"/>
                <a:ea typeface="Calibri" panose="020F0502020204030204" pitchFamily="34" charset="0"/>
                <a:cs typeface="Courier"/>
              </a:rPr>
              <a:t> (</a:t>
            </a:r>
            <a:r>
              <a:rPr lang="en-US" sz="1200" dirty="0" err="1">
                <a:effectLst/>
                <a:latin typeface="Courier"/>
                <a:ea typeface="Calibri" panose="020F0502020204030204" pitchFamily="34" charset="0"/>
                <a:cs typeface="Courier"/>
              </a:rPr>
              <a:t>tutor_id</a:t>
            </a:r>
            <a:r>
              <a:rPr lang="en-US" sz="1200" dirty="0">
                <a:effectLst/>
                <a:latin typeface="Courier"/>
                <a:ea typeface="Calibri" panose="020F0502020204030204" pitchFamily="34" charset="0"/>
                <a:cs typeface="Courier"/>
              </a:rPr>
              <a:t>) </a:t>
            </a:r>
            <a:r>
              <a:rPr lang="en-US" sz="1200" dirty="0">
                <a:solidFill>
                  <a:srgbClr val="0000FF"/>
                </a:solidFill>
                <a:effectLst/>
                <a:latin typeface="Courier"/>
                <a:ea typeface="Calibri" panose="020F0502020204030204" pitchFamily="34" charset="0"/>
                <a:cs typeface="Courier"/>
              </a:rPr>
              <a:t>MATCH SIMPLE</a:t>
            </a:r>
            <a:endParaRPr lang="en-GB" sz="1200" dirty="0">
              <a:effectLst/>
              <a:latin typeface="Bookman Old Style" panose="02050604050505020204" pitchFamily="18" charset="0"/>
              <a:ea typeface="Calibri" panose="020F0502020204030204" pitchFamily="34" charset="0"/>
              <a:cs typeface="Arial" panose="020B0604020202020204" pitchFamily="34" charset="0"/>
            </a:endParaRPr>
          </a:p>
          <a:p>
            <a:pPr marL="342906" indent="0">
              <a:lnSpc>
                <a:spcPct val="100000"/>
              </a:lnSpc>
              <a:spcBef>
                <a:spcPts val="0"/>
              </a:spcBef>
              <a:buNone/>
            </a:pPr>
            <a:r>
              <a:rPr lang="en-US" sz="1200" dirty="0">
                <a:effectLst/>
                <a:latin typeface="Courier"/>
                <a:ea typeface="Calibri" panose="020F0502020204030204" pitchFamily="34" charset="0"/>
                <a:cs typeface="Courier"/>
              </a:rPr>
              <a:t>);</a:t>
            </a:r>
            <a:endParaRPr lang="en-GB" sz="1200" dirty="0">
              <a:effectLst/>
              <a:latin typeface="Bookman Old Style" panose="02050604050505020204" pitchFamily="18" charset="0"/>
              <a:ea typeface="Calibri" panose="020F0502020204030204" pitchFamily="34" charset="0"/>
              <a:cs typeface="Arial" panose="020B0604020202020204" pitchFamily="34" charset="0"/>
            </a:endParaRPr>
          </a:p>
          <a:p>
            <a:pPr marL="342906" indent="0">
              <a:lnSpc>
                <a:spcPct val="100000"/>
              </a:lnSpc>
              <a:spcBef>
                <a:spcPts val="0"/>
              </a:spcBef>
              <a:buFont typeface="Arial" panose="020B0604020202020204" pitchFamily="34" charset="0"/>
              <a:buNone/>
            </a:pPr>
            <a:endParaRPr lang="en-GB" sz="900" dirty="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216531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29A55-0332-4FA8-A97E-7A2F68C484EB}"/>
              </a:ext>
            </a:extLst>
          </p:cNvPr>
          <p:cNvSpPr>
            <a:spLocks noGrp="1"/>
          </p:cNvSpPr>
          <p:nvPr>
            <p:ph type="title"/>
          </p:nvPr>
        </p:nvSpPr>
        <p:spPr>
          <a:xfrm>
            <a:off x="838200" y="0"/>
            <a:ext cx="10515600" cy="1325563"/>
          </a:xfrm>
        </p:spPr>
        <p:txBody>
          <a:bodyPr>
            <a:normAutofit/>
          </a:bodyPr>
          <a:lstStyle/>
          <a:p>
            <a:r>
              <a:rPr lang="en-US" sz="2800" dirty="0">
                <a:solidFill>
                  <a:srgbClr val="0070C0"/>
                </a:solidFill>
                <a:latin typeface="Bookman Old Style"/>
                <a:cs typeface="Arial"/>
              </a:rPr>
              <a:t>Data Loading ETL</a:t>
            </a:r>
            <a:endParaRPr lang="en-GB" sz="6000" dirty="0"/>
          </a:p>
        </p:txBody>
      </p:sp>
      <p:sp>
        <p:nvSpPr>
          <p:cNvPr id="8" name="TextBox 7">
            <a:extLst>
              <a:ext uri="{FF2B5EF4-FFF2-40B4-BE49-F238E27FC236}">
                <a16:creationId xmlns:a16="http://schemas.microsoft.com/office/drawing/2014/main" id="{6A1746A1-6EB2-41EE-9221-89BCE088BD2E}"/>
              </a:ext>
            </a:extLst>
          </p:cNvPr>
          <p:cNvSpPr txBox="1"/>
          <p:nvPr/>
        </p:nvSpPr>
        <p:spPr>
          <a:xfrm>
            <a:off x="591847" y="857282"/>
            <a:ext cx="10917365" cy="369332"/>
          </a:xfrm>
          <a:prstGeom prst="rect">
            <a:avLst/>
          </a:prstGeom>
          <a:noFill/>
        </p:spPr>
        <p:txBody>
          <a:bodyPr wrap="square" lIns="91440" tIns="45720" rIns="91440" bIns="45720" anchor="t">
            <a:spAutoFit/>
          </a:bodyPr>
          <a:lstStyle/>
          <a:p>
            <a:pPr marL="571500" marR="342900" algn="just">
              <a:lnSpc>
                <a:spcPct val="100000"/>
              </a:lnSpc>
              <a:spcBef>
                <a:spcPts val="0"/>
              </a:spcBef>
            </a:pPr>
            <a:r>
              <a:rPr lang="en-US" sz="1800" b="1" i="1" dirty="0">
                <a:effectLst/>
                <a:ea typeface="Times New Roman" panose="02020603050405020304" pitchFamily="18" charset="0"/>
                <a:cs typeface="Times New Roman"/>
              </a:rPr>
              <a:t>Course</a:t>
            </a:r>
            <a:endParaRPr lang="en-GB" sz="1800" b="1" i="1" dirty="0">
              <a:effectLst/>
              <a:ea typeface="Times New Roman" panose="02020603050405020304" pitchFamily="18" charset="0"/>
              <a:cs typeface="Times New Roman"/>
            </a:endParaRPr>
          </a:p>
        </p:txBody>
      </p:sp>
      <p:cxnSp>
        <p:nvCxnSpPr>
          <p:cNvPr id="11" name="Straight Arrow Connector 10">
            <a:extLst>
              <a:ext uri="{FF2B5EF4-FFF2-40B4-BE49-F238E27FC236}">
                <a16:creationId xmlns:a16="http://schemas.microsoft.com/office/drawing/2014/main" id="{56ADA73F-63AF-4C50-93F0-B583F45FE8D4}"/>
              </a:ext>
            </a:extLst>
          </p:cNvPr>
          <p:cNvCxnSpPr>
            <a:cxnSpLocks/>
          </p:cNvCxnSpPr>
          <p:nvPr/>
        </p:nvCxnSpPr>
        <p:spPr>
          <a:xfrm>
            <a:off x="6113840" y="428017"/>
            <a:ext cx="0" cy="6151892"/>
          </a:xfrm>
          <a:prstGeom prst="straightConnector1">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13" name="Rectangle 12">
            <a:extLst>
              <a:ext uri="{FF2B5EF4-FFF2-40B4-BE49-F238E27FC236}">
                <a16:creationId xmlns:a16="http://schemas.microsoft.com/office/drawing/2014/main" id="{E8CD09B2-31B5-4DAD-AC0A-ACE2901C4B18}"/>
              </a:ext>
            </a:extLst>
          </p:cNvPr>
          <p:cNvSpPr/>
          <p:nvPr/>
        </p:nvSpPr>
        <p:spPr>
          <a:xfrm rot="5400000">
            <a:off x="4746126" y="-91529"/>
            <a:ext cx="45719" cy="2799761"/>
          </a:xfrm>
          <a:prstGeom prst="rect">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GB">
              <a:solidFill>
                <a:schemeClr val="dk1">
                  <a:hueOff val="0"/>
                  <a:satOff val="0"/>
                  <a:lumOff val="0"/>
                  <a:alphaOff val="0"/>
                </a:schemeClr>
              </a:solidFill>
            </a:endParaRPr>
          </a:p>
        </p:txBody>
      </p:sp>
      <p:sp>
        <p:nvSpPr>
          <p:cNvPr id="14" name="Rectangle 13">
            <a:extLst>
              <a:ext uri="{FF2B5EF4-FFF2-40B4-BE49-F238E27FC236}">
                <a16:creationId xmlns:a16="http://schemas.microsoft.com/office/drawing/2014/main" id="{5CB27CDA-A0C4-49CE-962F-0894DD8FF11F}"/>
              </a:ext>
            </a:extLst>
          </p:cNvPr>
          <p:cNvSpPr/>
          <p:nvPr/>
        </p:nvSpPr>
        <p:spPr>
          <a:xfrm rot="5400000">
            <a:off x="7478642" y="2798784"/>
            <a:ext cx="45719" cy="2799761"/>
          </a:xfrm>
          <a:prstGeom prst="rect">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GB">
              <a:solidFill>
                <a:schemeClr val="dk1">
                  <a:hueOff val="0"/>
                  <a:satOff val="0"/>
                  <a:lumOff val="0"/>
                  <a:alphaOff val="0"/>
                </a:schemeClr>
              </a:solidFill>
            </a:endParaRPr>
          </a:p>
        </p:txBody>
      </p:sp>
      <p:pic>
        <p:nvPicPr>
          <p:cNvPr id="7" name="Picture 8">
            <a:extLst>
              <a:ext uri="{FF2B5EF4-FFF2-40B4-BE49-F238E27FC236}">
                <a16:creationId xmlns:a16="http://schemas.microsoft.com/office/drawing/2014/main" id="{185D2CE0-7D0A-4318-9AB8-692C41F6C5FC}"/>
              </a:ext>
            </a:extLst>
          </p:cNvPr>
          <p:cNvPicPr>
            <a:picLocks noGrp="1" noChangeAspect="1"/>
          </p:cNvPicPr>
          <p:nvPr>
            <p:ph sz="half" idx="1"/>
          </p:nvPr>
        </p:nvPicPr>
        <p:blipFill>
          <a:blip r:embed="rId2"/>
          <a:stretch>
            <a:fillRect/>
          </a:stretch>
        </p:blipFill>
        <p:spPr>
          <a:xfrm>
            <a:off x="919018" y="1768549"/>
            <a:ext cx="9349509" cy="770942"/>
          </a:xfrm>
        </p:spPr>
      </p:pic>
      <p:sp>
        <p:nvSpPr>
          <p:cNvPr id="16" name="TextBox 15">
            <a:extLst>
              <a:ext uri="{FF2B5EF4-FFF2-40B4-BE49-F238E27FC236}">
                <a16:creationId xmlns:a16="http://schemas.microsoft.com/office/drawing/2014/main" id="{97867032-02E4-4363-935A-520F99177815}"/>
              </a:ext>
            </a:extLst>
          </p:cNvPr>
          <p:cNvSpPr txBox="1"/>
          <p:nvPr/>
        </p:nvSpPr>
        <p:spPr>
          <a:xfrm>
            <a:off x="360938" y="3247190"/>
            <a:ext cx="10917365" cy="369332"/>
          </a:xfrm>
          <a:prstGeom prst="rect">
            <a:avLst/>
          </a:prstGeom>
          <a:noFill/>
        </p:spPr>
        <p:txBody>
          <a:bodyPr wrap="square" lIns="91440" tIns="45720" rIns="91440" bIns="45720" anchor="t">
            <a:spAutoFit/>
          </a:bodyPr>
          <a:lstStyle/>
          <a:p>
            <a:pPr marL="571500" marR="342900" algn="just">
              <a:lnSpc>
                <a:spcPct val="100000"/>
              </a:lnSpc>
              <a:spcBef>
                <a:spcPts val="0"/>
              </a:spcBef>
            </a:pPr>
            <a:r>
              <a:rPr lang="en-US" b="1" i="1" dirty="0">
                <a:ea typeface="Times New Roman" panose="02020603050405020304" pitchFamily="18" charset="0"/>
                <a:cs typeface="Times New Roman"/>
              </a:rPr>
              <a:t>Date</a:t>
            </a:r>
            <a:endParaRPr lang="en-US" sz="1800" b="1" i="1" dirty="0">
              <a:effectLst/>
              <a:ea typeface="Times New Roman" panose="02020603050405020304" pitchFamily="18" charset="0"/>
              <a:cs typeface="Times New Roman"/>
            </a:endParaRPr>
          </a:p>
        </p:txBody>
      </p:sp>
      <p:pic>
        <p:nvPicPr>
          <p:cNvPr id="9" name="Picture 9">
            <a:extLst>
              <a:ext uri="{FF2B5EF4-FFF2-40B4-BE49-F238E27FC236}">
                <a16:creationId xmlns:a16="http://schemas.microsoft.com/office/drawing/2014/main" id="{271DBFB9-8D17-4AED-B4C5-1B58161798F2}"/>
              </a:ext>
            </a:extLst>
          </p:cNvPr>
          <p:cNvPicPr>
            <a:picLocks noChangeAspect="1"/>
          </p:cNvPicPr>
          <p:nvPr/>
        </p:nvPicPr>
        <p:blipFill>
          <a:blip r:embed="rId3"/>
          <a:stretch>
            <a:fillRect/>
          </a:stretch>
        </p:blipFill>
        <p:spPr>
          <a:xfrm>
            <a:off x="1272309" y="4280505"/>
            <a:ext cx="9566563" cy="2257080"/>
          </a:xfrm>
          <a:prstGeom prst="rect">
            <a:avLst/>
          </a:prstGeom>
        </p:spPr>
      </p:pic>
    </p:spTree>
    <p:extLst>
      <p:ext uri="{BB962C8B-B14F-4D97-AF65-F5344CB8AC3E}">
        <p14:creationId xmlns:p14="http://schemas.microsoft.com/office/powerpoint/2010/main" val="4964704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29A55-0332-4FA8-A97E-7A2F68C484EB}"/>
              </a:ext>
            </a:extLst>
          </p:cNvPr>
          <p:cNvSpPr>
            <a:spLocks noGrp="1"/>
          </p:cNvSpPr>
          <p:nvPr>
            <p:ph type="title"/>
          </p:nvPr>
        </p:nvSpPr>
        <p:spPr>
          <a:xfrm>
            <a:off x="838200" y="0"/>
            <a:ext cx="10515600" cy="1325563"/>
          </a:xfrm>
        </p:spPr>
        <p:txBody>
          <a:bodyPr>
            <a:normAutofit/>
          </a:bodyPr>
          <a:lstStyle/>
          <a:p>
            <a:r>
              <a:rPr lang="en-US" sz="2800" dirty="0">
                <a:solidFill>
                  <a:srgbClr val="0070C0"/>
                </a:solidFill>
                <a:latin typeface="Bookman Old Style"/>
                <a:cs typeface="Arial"/>
              </a:rPr>
              <a:t>Data Loading ETL</a:t>
            </a:r>
            <a:endParaRPr lang="en-GB" sz="6000" dirty="0"/>
          </a:p>
        </p:txBody>
      </p:sp>
      <p:sp>
        <p:nvSpPr>
          <p:cNvPr id="8" name="TextBox 7">
            <a:extLst>
              <a:ext uri="{FF2B5EF4-FFF2-40B4-BE49-F238E27FC236}">
                <a16:creationId xmlns:a16="http://schemas.microsoft.com/office/drawing/2014/main" id="{6A1746A1-6EB2-41EE-9221-89BCE088BD2E}"/>
              </a:ext>
            </a:extLst>
          </p:cNvPr>
          <p:cNvSpPr txBox="1"/>
          <p:nvPr/>
        </p:nvSpPr>
        <p:spPr>
          <a:xfrm>
            <a:off x="591847" y="857282"/>
            <a:ext cx="10917365" cy="369332"/>
          </a:xfrm>
          <a:prstGeom prst="rect">
            <a:avLst/>
          </a:prstGeom>
          <a:noFill/>
        </p:spPr>
        <p:txBody>
          <a:bodyPr wrap="square" lIns="91440" tIns="45720" rIns="91440" bIns="45720" anchor="t">
            <a:spAutoFit/>
          </a:bodyPr>
          <a:lstStyle/>
          <a:p>
            <a:pPr marL="571500" marR="342900" algn="just"/>
            <a:r>
              <a:rPr lang="en-US" b="1" i="1" dirty="0">
                <a:ea typeface="Times New Roman" panose="02020603050405020304" pitchFamily="18" charset="0"/>
                <a:cs typeface="Times New Roman"/>
              </a:rPr>
              <a:t>User Account</a:t>
            </a:r>
            <a:endParaRPr lang="en-GB" sz="1800" b="1" i="1" dirty="0">
              <a:effectLst/>
              <a:ea typeface="Times New Roman" panose="02020603050405020304" pitchFamily="18" charset="0"/>
              <a:cs typeface="Times New Roman"/>
            </a:endParaRPr>
          </a:p>
        </p:txBody>
      </p:sp>
      <p:cxnSp>
        <p:nvCxnSpPr>
          <p:cNvPr id="11" name="Straight Arrow Connector 10">
            <a:extLst>
              <a:ext uri="{FF2B5EF4-FFF2-40B4-BE49-F238E27FC236}">
                <a16:creationId xmlns:a16="http://schemas.microsoft.com/office/drawing/2014/main" id="{56ADA73F-63AF-4C50-93F0-B583F45FE8D4}"/>
              </a:ext>
            </a:extLst>
          </p:cNvPr>
          <p:cNvCxnSpPr>
            <a:cxnSpLocks/>
          </p:cNvCxnSpPr>
          <p:nvPr/>
        </p:nvCxnSpPr>
        <p:spPr>
          <a:xfrm>
            <a:off x="6113840" y="428017"/>
            <a:ext cx="0" cy="6151892"/>
          </a:xfrm>
          <a:prstGeom prst="straightConnector1">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13" name="Rectangle 12">
            <a:extLst>
              <a:ext uri="{FF2B5EF4-FFF2-40B4-BE49-F238E27FC236}">
                <a16:creationId xmlns:a16="http://schemas.microsoft.com/office/drawing/2014/main" id="{E8CD09B2-31B5-4DAD-AC0A-ACE2901C4B18}"/>
              </a:ext>
            </a:extLst>
          </p:cNvPr>
          <p:cNvSpPr/>
          <p:nvPr/>
        </p:nvSpPr>
        <p:spPr>
          <a:xfrm rot="5400000">
            <a:off x="4746126" y="-91529"/>
            <a:ext cx="45719" cy="2799761"/>
          </a:xfrm>
          <a:prstGeom prst="rect">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GB">
              <a:solidFill>
                <a:schemeClr val="dk1">
                  <a:hueOff val="0"/>
                  <a:satOff val="0"/>
                  <a:lumOff val="0"/>
                  <a:alphaOff val="0"/>
                </a:schemeClr>
              </a:solidFill>
            </a:endParaRPr>
          </a:p>
        </p:txBody>
      </p:sp>
      <p:sp>
        <p:nvSpPr>
          <p:cNvPr id="14" name="Rectangle 13">
            <a:extLst>
              <a:ext uri="{FF2B5EF4-FFF2-40B4-BE49-F238E27FC236}">
                <a16:creationId xmlns:a16="http://schemas.microsoft.com/office/drawing/2014/main" id="{5CB27CDA-A0C4-49CE-962F-0894DD8FF11F}"/>
              </a:ext>
            </a:extLst>
          </p:cNvPr>
          <p:cNvSpPr/>
          <p:nvPr/>
        </p:nvSpPr>
        <p:spPr>
          <a:xfrm rot="5400000">
            <a:off x="7478642" y="2798784"/>
            <a:ext cx="45719" cy="2799761"/>
          </a:xfrm>
          <a:prstGeom prst="rect">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GB">
              <a:solidFill>
                <a:schemeClr val="dk1">
                  <a:hueOff val="0"/>
                  <a:satOff val="0"/>
                  <a:lumOff val="0"/>
                  <a:alphaOff val="0"/>
                </a:schemeClr>
              </a:solidFill>
            </a:endParaRPr>
          </a:p>
        </p:txBody>
      </p:sp>
      <p:sp>
        <p:nvSpPr>
          <p:cNvPr id="16" name="TextBox 15">
            <a:extLst>
              <a:ext uri="{FF2B5EF4-FFF2-40B4-BE49-F238E27FC236}">
                <a16:creationId xmlns:a16="http://schemas.microsoft.com/office/drawing/2014/main" id="{97867032-02E4-4363-935A-520F99177815}"/>
              </a:ext>
            </a:extLst>
          </p:cNvPr>
          <p:cNvSpPr txBox="1"/>
          <p:nvPr/>
        </p:nvSpPr>
        <p:spPr>
          <a:xfrm>
            <a:off x="245483" y="3628190"/>
            <a:ext cx="10917365" cy="369332"/>
          </a:xfrm>
          <a:prstGeom prst="rect">
            <a:avLst/>
          </a:prstGeom>
          <a:noFill/>
        </p:spPr>
        <p:txBody>
          <a:bodyPr wrap="square" lIns="91440" tIns="45720" rIns="91440" bIns="45720" anchor="t">
            <a:spAutoFit/>
          </a:bodyPr>
          <a:lstStyle/>
          <a:p>
            <a:pPr marL="571500" marR="342900" algn="just">
              <a:lnSpc>
                <a:spcPct val="100000"/>
              </a:lnSpc>
              <a:spcBef>
                <a:spcPts val="0"/>
              </a:spcBef>
            </a:pPr>
            <a:r>
              <a:rPr lang="en-US" b="1" i="1" dirty="0">
                <a:ea typeface="Times New Roman" panose="02020603050405020304" pitchFamily="18" charset="0"/>
                <a:cs typeface="Times New Roman"/>
              </a:rPr>
              <a:t>Tutor</a:t>
            </a:r>
            <a:endParaRPr lang="en-US" sz="1800" b="1" i="1" dirty="0">
              <a:effectLst/>
              <a:ea typeface="Times New Roman" panose="02020603050405020304" pitchFamily="18" charset="0"/>
              <a:cs typeface="Times New Roman"/>
            </a:endParaRPr>
          </a:p>
        </p:txBody>
      </p:sp>
      <p:pic>
        <p:nvPicPr>
          <p:cNvPr id="5" name="Picture 5">
            <a:extLst>
              <a:ext uri="{FF2B5EF4-FFF2-40B4-BE49-F238E27FC236}">
                <a16:creationId xmlns:a16="http://schemas.microsoft.com/office/drawing/2014/main" id="{EFEF1413-C472-487C-B146-C8D0DE0775D1}"/>
              </a:ext>
            </a:extLst>
          </p:cNvPr>
          <p:cNvPicPr>
            <a:picLocks noGrp="1" noChangeAspect="1"/>
          </p:cNvPicPr>
          <p:nvPr>
            <p:ph sz="half" idx="1"/>
          </p:nvPr>
        </p:nvPicPr>
        <p:blipFill>
          <a:blip r:embed="rId2"/>
          <a:stretch>
            <a:fillRect/>
          </a:stretch>
        </p:blipFill>
        <p:spPr>
          <a:xfrm>
            <a:off x="457200" y="1507875"/>
            <a:ext cx="11600873" cy="1557838"/>
          </a:xfrm>
        </p:spPr>
      </p:pic>
      <p:pic>
        <p:nvPicPr>
          <p:cNvPr id="6" name="Picture 9">
            <a:extLst>
              <a:ext uri="{FF2B5EF4-FFF2-40B4-BE49-F238E27FC236}">
                <a16:creationId xmlns:a16="http://schemas.microsoft.com/office/drawing/2014/main" id="{81320C5A-A390-4470-9AB7-6F231E1EC9AA}"/>
              </a:ext>
            </a:extLst>
          </p:cNvPr>
          <p:cNvPicPr>
            <a:picLocks noChangeAspect="1"/>
          </p:cNvPicPr>
          <p:nvPr/>
        </p:nvPicPr>
        <p:blipFill>
          <a:blip r:embed="rId3"/>
          <a:stretch>
            <a:fillRect/>
          </a:stretch>
        </p:blipFill>
        <p:spPr>
          <a:xfrm>
            <a:off x="417945" y="4559311"/>
            <a:ext cx="11494654" cy="1560923"/>
          </a:xfrm>
          <a:prstGeom prst="rect">
            <a:avLst/>
          </a:prstGeom>
        </p:spPr>
      </p:pic>
    </p:spTree>
    <p:extLst>
      <p:ext uri="{BB962C8B-B14F-4D97-AF65-F5344CB8AC3E}">
        <p14:creationId xmlns:p14="http://schemas.microsoft.com/office/powerpoint/2010/main" val="3780619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E13AB-BE44-4B68-85CE-7B50C0A5CA17}"/>
              </a:ext>
            </a:extLst>
          </p:cNvPr>
          <p:cNvSpPr>
            <a:spLocks noGrp="1"/>
          </p:cNvSpPr>
          <p:nvPr>
            <p:ph type="title"/>
          </p:nvPr>
        </p:nvSpPr>
        <p:spPr/>
        <p:txBody>
          <a:bodyPr/>
          <a:lstStyle/>
          <a:p>
            <a:r>
              <a:rPr lang="en-GB" dirty="0"/>
              <a:t>PgAdmin4</a:t>
            </a:r>
          </a:p>
        </p:txBody>
      </p:sp>
      <p:pic>
        <p:nvPicPr>
          <p:cNvPr id="4" name="Picture 3">
            <a:extLst>
              <a:ext uri="{FF2B5EF4-FFF2-40B4-BE49-F238E27FC236}">
                <a16:creationId xmlns:a16="http://schemas.microsoft.com/office/drawing/2014/main" id="{63A51F6C-5E96-4BC7-B153-78E4B4DB9ED8}"/>
              </a:ext>
            </a:extLst>
          </p:cNvPr>
          <p:cNvPicPr>
            <a:picLocks noChangeAspect="1"/>
          </p:cNvPicPr>
          <p:nvPr/>
        </p:nvPicPr>
        <p:blipFill>
          <a:blip r:embed="rId2"/>
          <a:stretch>
            <a:fillRect/>
          </a:stretch>
        </p:blipFill>
        <p:spPr>
          <a:xfrm>
            <a:off x="1319049" y="1506682"/>
            <a:ext cx="9331200" cy="5248800"/>
          </a:xfrm>
          <a:prstGeom prst="rect">
            <a:avLst/>
          </a:prstGeom>
        </p:spPr>
      </p:pic>
      <p:sp>
        <p:nvSpPr>
          <p:cNvPr id="6" name="AutoShape 4" descr="How to Install pgAdmin on CentOS 7">
            <a:extLst>
              <a:ext uri="{FF2B5EF4-FFF2-40B4-BE49-F238E27FC236}">
                <a16:creationId xmlns:a16="http://schemas.microsoft.com/office/drawing/2014/main" id="{927BC615-891A-4058-9045-277AE8AE4AB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30" name="Picture 6" descr="How to Install pgAdmin on CentOS 7">
            <a:extLst>
              <a:ext uri="{FF2B5EF4-FFF2-40B4-BE49-F238E27FC236}">
                <a16:creationId xmlns:a16="http://schemas.microsoft.com/office/drawing/2014/main" id="{0C15AF8B-6AFA-4574-819D-CA6F69BA84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7626" y="239857"/>
            <a:ext cx="4095750" cy="126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7623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5BB68752-6511-44D2-BB23-B6DC9234A658}"/>
              </a:ext>
            </a:extLst>
          </p:cNvPr>
          <p:cNvSpPr>
            <a:spLocks noGrp="1"/>
          </p:cNvSpPr>
          <p:nvPr>
            <p:ph type="title"/>
          </p:nvPr>
        </p:nvSpPr>
        <p:spPr>
          <a:xfrm>
            <a:off x="643467" y="321734"/>
            <a:ext cx="10905066" cy="1135737"/>
          </a:xfrm>
        </p:spPr>
        <p:txBody>
          <a:bodyPr>
            <a:normAutofit/>
          </a:bodyPr>
          <a:lstStyle/>
          <a:p>
            <a:r>
              <a:rPr lang="en-GB" sz="3600" b="1" dirty="0">
                <a:effectLst/>
                <a:latin typeface="Arial" panose="020B0604020202020204" pitchFamily="34" charset="0"/>
                <a:ea typeface="Arial" panose="020B0604020202020204" pitchFamily="34" charset="0"/>
                <a:cs typeface="Times New Roman" panose="02020603050405020304" pitchFamily="18" charset="0"/>
              </a:rPr>
              <a:t>Queries</a:t>
            </a:r>
            <a:endParaRPr lang="en-GB" sz="3600" dirty="0"/>
          </a:p>
        </p:txBody>
      </p:sp>
      <p:sp>
        <p:nvSpPr>
          <p:cNvPr id="16"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414B2502-27CA-4A53-8656-4587132A7D52}"/>
              </a:ext>
            </a:extLst>
          </p:cNvPr>
          <p:cNvSpPr txBox="1"/>
          <p:nvPr/>
        </p:nvSpPr>
        <p:spPr>
          <a:xfrm>
            <a:off x="670705" y="2202217"/>
            <a:ext cx="2934940" cy="369332"/>
          </a:xfrm>
          <a:prstGeom prst="rect">
            <a:avLst/>
          </a:prstGeom>
          <a:noFill/>
        </p:spPr>
        <p:txBody>
          <a:bodyPr wrap="square">
            <a:spAutoFit/>
          </a:bodyPr>
          <a:lstStyle/>
          <a:p>
            <a:r>
              <a:rPr lang="en-US" sz="1800" dirty="0">
                <a:effectLst/>
                <a:latin typeface="Bookman Old Style" panose="02050604050505020204" pitchFamily="18" charset="0"/>
                <a:ea typeface="Calibri" panose="020F0502020204030204" pitchFamily="34" charset="0"/>
                <a:cs typeface="Arial" panose="020B0604020202020204" pitchFamily="34" charset="0"/>
              </a:rPr>
              <a:t>GROUP BY extensions: </a:t>
            </a:r>
            <a:endParaRPr lang="en-GB" dirty="0"/>
          </a:p>
        </p:txBody>
      </p:sp>
      <p:sp>
        <p:nvSpPr>
          <p:cNvPr id="11" name="TextBox 10">
            <a:extLst>
              <a:ext uri="{FF2B5EF4-FFF2-40B4-BE49-F238E27FC236}">
                <a16:creationId xmlns:a16="http://schemas.microsoft.com/office/drawing/2014/main" id="{72D2245E-BAA4-4311-8E5B-723B15BC8246}"/>
              </a:ext>
            </a:extLst>
          </p:cNvPr>
          <p:cNvSpPr txBox="1"/>
          <p:nvPr/>
        </p:nvSpPr>
        <p:spPr>
          <a:xfrm>
            <a:off x="3431598" y="1890050"/>
            <a:ext cx="2221057" cy="923330"/>
          </a:xfrm>
          <a:prstGeom prst="rect">
            <a:avLst/>
          </a:prstGeom>
          <a:noFill/>
        </p:spPr>
        <p:txBody>
          <a:bodyPr wrap="square">
            <a:spAutoFit/>
          </a:bodyPr>
          <a:lstStyle/>
          <a:p>
            <a:r>
              <a:rPr lang="en-US" sz="1800" dirty="0">
                <a:effectLst/>
                <a:latin typeface="Bookman Old Style" panose="02050604050505020204" pitchFamily="18" charset="0"/>
                <a:ea typeface="Calibri" panose="020F0502020204030204" pitchFamily="34" charset="0"/>
                <a:cs typeface="Arial" panose="020B0604020202020204" pitchFamily="34" charset="0"/>
              </a:rPr>
              <a:t>ROLLUP </a:t>
            </a:r>
          </a:p>
          <a:p>
            <a:r>
              <a:rPr lang="en-US" sz="1800" dirty="0">
                <a:effectLst/>
                <a:latin typeface="Bookman Old Style" panose="02050604050505020204" pitchFamily="18" charset="0"/>
                <a:ea typeface="Calibri" panose="020F0502020204030204" pitchFamily="34" charset="0"/>
                <a:cs typeface="Arial" panose="020B0604020202020204" pitchFamily="34" charset="0"/>
              </a:rPr>
              <a:t>CUBE </a:t>
            </a:r>
          </a:p>
          <a:p>
            <a:r>
              <a:rPr lang="en-US" sz="1800" dirty="0">
                <a:effectLst/>
                <a:latin typeface="Bookman Old Style" panose="02050604050505020204" pitchFamily="18" charset="0"/>
                <a:ea typeface="Calibri" panose="020F0502020204030204" pitchFamily="34" charset="0"/>
                <a:cs typeface="Arial" panose="020B0604020202020204" pitchFamily="34" charset="0"/>
              </a:rPr>
              <a:t>GROUPING SETS</a:t>
            </a:r>
            <a:endParaRPr lang="en-GB" dirty="0"/>
          </a:p>
        </p:txBody>
      </p:sp>
      <p:sp>
        <p:nvSpPr>
          <p:cNvPr id="12" name="TextBox 11">
            <a:extLst>
              <a:ext uri="{FF2B5EF4-FFF2-40B4-BE49-F238E27FC236}">
                <a16:creationId xmlns:a16="http://schemas.microsoft.com/office/drawing/2014/main" id="{AF521005-BC6E-4F2F-AF89-0EFD9F73F3E3}"/>
              </a:ext>
            </a:extLst>
          </p:cNvPr>
          <p:cNvSpPr txBox="1"/>
          <p:nvPr/>
        </p:nvSpPr>
        <p:spPr>
          <a:xfrm>
            <a:off x="670705" y="3558126"/>
            <a:ext cx="2934940" cy="369332"/>
          </a:xfrm>
          <a:prstGeom prst="rect">
            <a:avLst/>
          </a:prstGeom>
          <a:noFill/>
        </p:spPr>
        <p:txBody>
          <a:bodyPr wrap="square">
            <a:spAutoFit/>
          </a:bodyPr>
          <a:lstStyle/>
          <a:p>
            <a:r>
              <a:rPr lang="en-US" sz="1800" dirty="0">
                <a:effectLst/>
                <a:latin typeface="Bookman Old Style" panose="02050604050505020204" pitchFamily="18" charset="0"/>
                <a:ea typeface="Calibri" panose="020F0502020204030204" pitchFamily="34" charset="0"/>
                <a:cs typeface="Arial" panose="020B0604020202020204" pitchFamily="34" charset="0"/>
              </a:rPr>
              <a:t>Analytic functions: </a:t>
            </a:r>
            <a:endParaRPr lang="en-GB" dirty="0"/>
          </a:p>
        </p:txBody>
      </p:sp>
      <p:sp>
        <p:nvSpPr>
          <p:cNvPr id="13" name="TextBox 12">
            <a:extLst>
              <a:ext uri="{FF2B5EF4-FFF2-40B4-BE49-F238E27FC236}">
                <a16:creationId xmlns:a16="http://schemas.microsoft.com/office/drawing/2014/main" id="{6919BBDD-562B-45E9-9807-DB51EA0B91D5}"/>
              </a:ext>
            </a:extLst>
          </p:cNvPr>
          <p:cNvSpPr txBox="1"/>
          <p:nvPr/>
        </p:nvSpPr>
        <p:spPr>
          <a:xfrm>
            <a:off x="3431598" y="3398290"/>
            <a:ext cx="3312102" cy="646331"/>
          </a:xfrm>
          <a:prstGeom prst="rect">
            <a:avLst/>
          </a:prstGeom>
          <a:noFill/>
        </p:spPr>
        <p:txBody>
          <a:bodyPr wrap="square">
            <a:spAutoFit/>
          </a:bodyPr>
          <a:lstStyle/>
          <a:p>
            <a:r>
              <a:rPr lang="en-US" sz="1800" dirty="0">
                <a:effectLst/>
                <a:latin typeface="Bookman Old Style" panose="02050604050505020204" pitchFamily="18" charset="0"/>
                <a:ea typeface="Calibri" panose="020F0502020204030204" pitchFamily="34" charset="0"/>
                <a:cs typeface="Arial" panose="020B0604020202020204" pitchFamily="34" charset="0"/>
              </a:rPr>
              <a:t>Ranking and percentiles </a:t>
            </a:r>
          </a:p>
          <a:p>
            <a:r>
              <a:rPr lang="en-US" sz="1800" dirty="0">
                <a:effectLst/>
                <a:latin typeface="Bookman Old Style" panose="02050604050505020204" pitchFamily="18" charset="0"/>
                <a:ea typeface="Calibri" panose="020F0502020204030204" pitchFamily="34" charset="0"/>
                <a:cs typeface="Arial" panose="020B0604020202020204" pitchFamily="34" charset="0"/>
              </a:rPr>
              <a:t>Reporting and Windowing</a:t>
            </a:r>
            <a:endParaRPr lang="en-GB" sz="1800" dirty="0">
              <a:effectLst/>
              <a:latin typeface="Bookman Old Style" panose="02050604050505020204" pitchFamily="18" charset="0"/>
              <a:ea typeface="Calibri" panose="020F050202020403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862748BD-C752-4AD4-BD31-58000E30A6EB}"/>
              </a:ext>
            </a:extLst>
          </p:cNvPr>
          <p:cNvPicPr/>
          <p:nvPr/>
        </p:nvPicPr>
        <p:blipFill>
          <a:blip r:embed="rId2"/>
          <a:stretch>
            <a:fillRect/>
          </a:stretch>
        </p:blipFill>
        <p:spPr>
          <a:xfrm>
            <a:off x="7162657" y="1930313"/>
            <a:ext cx="3766686" cy="2801788"/>
          </a:xfrm>
          <a:prstGeom prst="rect">
            <a:avLst/>
          </a:prstGeom>
        </p:spPr>
      </p:pic>
      <p:pic>
        <p:nvPicPr>
          <p:cNvPr id="22" name="Picture 21">
            <a:extLst>
              <a:ext uri="{FF2B5EF4-FFF2-40B4-BE49-F238E27FC236}">
                <a16:creationId xmlns:a16="http://schemas.microsoft.com/office/drawing/2014/main" id="{458B6D4D-CC28-48C2-8287-F241F2EF0384}"/>
              </a:ext>
            </a:extLst>
          </p:cNvPr>
          <p:cNvPicPr/>
          <p:nvPr/>
        </p:nvPicPr>
        <p:blipFill>
          <a:blip r:embed="rId3"/>
          <a:stretch>
            <a:fillRect/>
          </a:stretch>
        </p:blipFill>
        <p:spPr>
          <a:xfrm>
            <a:off x="5986597" y="4632946"/>
            <a:ext cx="5568887" cy="2065692"/>
          </a:xfrm>
          <a:prstGeom prst="rect">
            <a:avLst/>
          </a:prstGeom>
        </p:spPr>
      </p:pic>
      <p:pic>
        <p:nvPicPr>
          <p:cNvPr id="21" name="Picture 20">
            <a:extLst>
              <a:ext uri="{FF2B5EF4-FFF2-40B4-BE49-F238E27FC236}">
                <a16:creationId xmlns:a16="http://schemas.microsoft.com/office/drawing/2014/main" id="{389DB4C4-C5FF-4D06-81FD-DC332BBC610C}"/>
              </a:ext>
            </a:extLst>
          </p:cNvPr>
          <p:cNvPicPr/>
          <p:nvPr/>
        </p:nvPicPr>
        <p:blipFill>
          <a:blip r:embed="rId4"/>
          <a:stretch>
            <a:fillRect/>
          </a:stretch>
        </p:blipFill>
        <p:spPr>
          <a:xfrm>
            <a:off x="915667" y="4272232"/>
            <a:ext cx="5568887" cy="1988215"/>
          </a:xfrm>
          <a:prstGeom prst="rect">
            <a:avLst/>
          </a:prstGeom>
        </p:spPr>
      </p:pic>
      <p:pic>
        <p:nvPicPr>
          <p:cNvPr id="19" name="Picture 18">
            <a:extLst>
              <a:ext uri="{FF2B5EF4-FFF2-40B4-BE49-F238E27FC236}">
                <a16:creationId xmlns:a16="http://schemas.microsoft.com/office/drawing/2014/main" id="{F2CAEC6A-04CF-4127-A593-E8D9A57080B3}"/>
              </a:ext>
            </a:extLst>
          </p:cNvPr>
          <p:cNvPicPr/>
          <p:nvPr/>
        </p:nvPicPr>
        <p:blipFill rotWithShape="1">
          <a:blip r:embed="rId5"/>
          <a:srcRect b="20168"/>
          <a:stretch/>
        </p:blipFill>
        <p:spPr bwMode="auto">
          <a:xfrm>
            <a:off x="4847017" y="13012"/>
            <a:ext cx="3917072" cy="2325367"/>
          </a:xfrm>
          <a:prstGeom prst="rect">
            <a:avLst/>
          </a:prstGeom>
          <a:ln>
            <a:noFill/>
          </a:ln>
          <a:extLst>
            <a:ext uri="{53640926-AAD7-44D8-BBD7-CCE9431645EC}">
              <a14:shadowObscured xmlns:a14="http://schemas.microsoft.com/office/drawing/2010/main"/>
            </a:ext>
          </a:extLst>
        </p:spPr>
      </p:pic>
      <p:sp>
        <p:nvSpPr>
          <p:cNvPr id="23" name="TextBox 22">
            <a:extLst>
              <a:ext uri="{FF2B5EF4-FFF2-40B4-BE49-F238E27FC236}">
                <a16:creationId xmlns:a16="http://schemas.microsoft.com/office/drawing/2014/main" id="{04E4F5AA-F225-4161-9309-972A94347208}"/>
              </a:ext>
            </a:extLst>
          </p:cNvPr>
          <p:cNvSpPr txBox="1"/>
          <p:nvPr/>
        </p:nvSpPr>
        <p:spPr>
          <a:xfrm>
            <a:off x="8663739" y="413698"/>
            <a:ext cx="2255229" cy="369332"/>
          </a:xfrm>
          <a:prstGeom prst="rect">
            <a:avLst/>
          </a:prstGeom>
          <a:noFill/>
        </p:spPr>
        <p:txBody>
          <a:bodyPr wrap="square" rtlCol="0">
            <a:spAutoFit/>
          </a:bodyPr>
          <a:lstStyle/>
          <a:p>
            <a:pPr algn="ctr"/>
            <a:r>
              <a:rPr lang="en-GB" dirty="0"/>
              <a:t>Graph tool: </a:t>
            </a:r>
            <a:r>
              <a:rPr lang="en-GB" dirty="0" err="1"/>
              <a:t>Gnuplot</a:t>
            </a:r>
            <a:endParaRPr lang="en-GB" dirty="0"/>
          </a:p>
        </p:txBody>
      </p:sp>
    </p:spTree>
    <p:extLst>
      <p:ext uri="{BB962C8B-B14F-4D97-AF65-F5344CB8AC3E}">
        <p14:creationId xmlns:p14="http://schemas.microsoft.com/office/powerpoint/2010/main" val="4136962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2" name="Rectangle 70">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3" name="Picture 72">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54"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050" name="Picture 2" descr="Cambly">
            <a:extLst>
              <a:ext uri="{FF2B5EF4-FFF2-40B4-BE49-F238E27FC236}">
                <a16:creationId xmlns:a16="http://schemas.microsoft.com/office/drawing/2014/main" id="{EFAF172A-94C1-43C9-B1E3-FCDE017D33B0}"/>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542" r="72229" b="1"/>
          <a:stretch/>
        </p:blipFill>
        <p:spPr bwMode="auto">
          <a:xfrm>
            <a:off x="20" y="907231"/>
            <a:ext cx="4838021" cy="5063739"/>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
        <p:nvSpPr>
          <p:cNvPr id="3" name="Espaço Reservado para Conteúdo 2">
            <a:extLst>
              <a:ext uri="{FF2B5EF4-FFF2-40B4-BE49-F238E27FC236}">
                <a16:creationId xmlns:a16="http://schemas.microsoft.com/office/drawing/2014/main" id="{B1C70C9C-8363-4E40-825D-89B9E5A5BA67}"/>
              </a:ext>
            </a:extLst>
          </p:cNvPr>
          <p:cNvSpPr>
            <a:spLocks noGrp="1"/>
          </p:cNvSpPr>
          <p:nvPr>
            <p:ph idx="1"/>
          </p:nvPr>
        </p:nvSpPr>
        <p:spPr>
          <a:xfrm>
            <a:off x="7901101" y="297600"/>
            <a:ext cx="4186350" cy="5784831"/>
          </a:xfrm>
        </p:spPr>
        <p:txBody>
          <a:bodyPr anchor="ctr">
            <a:noAutofit/>
          </a:bodyPr>
          <a:lstStyle/>
          <a:p>
            <a:pPr marL="0" indent="0">
              <a:lnSpc>
                <a:spcPct val="100000"/>
              </a:lnSpc>
              <a:buNone/>
            </a:pPr>
            <a:endParaRPr lang="en-GB" b="0" i="0" dirty="0">
              <a:effectLst/>
              <a:latin typeface="Google Sans"/>
            </a:endParaRPr>
          </a:p>
          <a:p>
            <a:pPr marL="0" indent="0">
              <a:lnSpc>
                <a:spcPct val="100000"/>
              </a:lnSpc>
              <a:buNone/>
            </a:pPr>
            <a:endParaRPr lang="en-GB" dirty="0">
              <a:latin typeface="Google Sans"/>
            </a:endParaRPr>
          </a:p>
          <a:p>
            <a:pPr marL="0" indent="0">
              <a:lnSpc>
                <a:spcPct val="100000"/>
              </a:lnSpc>
              <a:buNone/>
            </a:pPr>
            <a:r>
              <a:rPr lang="en-GB" b="0" i="0" dirty="0" err="1">
                <a:effectLst/>
                <a:latin typeface="Google Sans"/>
              </a:rPr>
              <a:t>Cambly</a:t>
            </a:r>
            <a:r>
              <a:rPr lang="en-GB" b="0" i="0">
                <a:effectLst/>
                <a:latin typeface="Google Sans"/>
              </a:rPr>
              <a:t> Inc.</a:t>
            </a:r>
          </a:p>
          <a:p>
            <a:pPr marL="227965" indent="-227965" algn="l">
              <a:lnSpc>
                <a:spcPct val="100000"/>
              </a:lnSpc>
              <a:buFont typeface="Wingdings" panose="05000000000000000000" pitchFamily="2" charset="2"/>
              <a:buChar char="§"/>
            </a:pPr>
            <a:r>
              <a:rPr lang="en-GB" sz="1400">
                <a:solidFill>
                  <a:srgbClr val="000000"/>
                </a:solidFill>
                <a:latin typeface="arial"/>
                <a:cs typeface="arial"/>
              </a:rPr>
              <a:t>C</a:t>
            </a:r>
            <a:r>
              <a:rPr lang="pt-BR" sz="1400" err="1">
                <a:solidFill>
                  <a:srgbClr val="000000"/>
                </a:solidFill>
                <a:latin typeface="arial"/>
                <a:cs typeface="arial"/>
              </a:rPr>
              <a:t>ompany</a:t>
            </a:r>
            <a:r>
              <a:rPr lang="pt-BR" sz="1400">
                <a:solidFill>
                  <a:srgbClr val="000000"/>
                </a:solidFill>
                <a:latin typeface="arial"/>
                <a:cs typeface="arial"/>
              </a:rPr>
              <a:t> </a:t>
            </a:r>
            <a:r>
              <a:rPr lang="en-GB" sz="1400">
                <a:solidFill>
                  <a:srgbClr val="000000"/>
                </a:solidFill>
                <a:latin typeface="arial"/>
                <a:cs typeface="arial"/>
                <a:hlinkClick r:id="rId4">
                  <a:extLst>
                    <a:ext uri="{A12FA001-AC4F-418D-AE19-62706E023703}">
                      <ahyp:hlinkClr xmlns:ahyp="http://schemas.microsoft.com/office/drawing/2018/hyperlinkcolor" val="tx"/>
                    </a:ext>
                  </a:extLst>
                </a:hlinkClick>
              </a:rPr>
              <a:t>Founded</a:t>
            </a:r>
            <a:r>
              <a:rPr lang="en-GB" sz="1400">
                <a:solidFill>
                  <a:srgbClr val="000000"/>
                </a:solidFill>
                <a:latin typeface="arial"/>
                <a:cs typeface="arial"/>
              </a:rPr>
              <a:t>: November 2, 2012</a:t>
            </a:r>
          </a:p>
          <a:p>
            <a:pPr marL="227965" indent="-227965" algn="l">
              <a:lnSpc>
                <a:spcPct val="100000"/>
              </a:lnSpc>
              <a:buFont typeface="Wingdings" panose="05000000000000000000" pitchFamily="2" charset="2"/>
              <a:buChar char="§"/>
            </a:pPr>
            <a:r>
              <a:rPr lang="en-GB" sz="1400">
                <a:solidFill>
                  <a:srgbClr val="000000"/>
                </a:solidFill>
                <a:latin typeface="arial"/>
                <a:cs typeface="arial"/>
                <a:hlinkClick r:id="rId5">
                  <a:extLst>
                    <a:ext uri="{A12FA001-AC4F-418D-AE19-62706E023703}">
                      <ahyp:hlinkClr xmlns:ahyp="http://schemas.microsoft.com/office/drawing/2018/hyperlinkcolor" val="tx"/>
                    </a:ext>
                  </a:extLst>
                </a:hlinkClick>
              </a:rPr>
              <a:t>Founders</a:t>
            </a:r>
            <a:r>
              <a:rPr lang="en-GB" sz="1400">
                <a:solidFill>
                  <a:srgbClr val="000000"/>
                </a:solidFill>
                <a:latin typeface="arial"/>
                <a:cs typeface="arial"/>
              </a:rPr>
              <a:t>: </a:t>
            </a:r>
            <a:r>
              <a:rPr lang="en-GB" sz="1400">
                <a:solidFill>
                  <a:srgbClr val="000000"/>
                </a:solidFill>
                <a:latin typeface="arial"/>
                <a:cs typeface="arial"/>
                <a:hlinkClick r:id="rId6">
                  <a:extLst>
                    <a:ext uri="{A12FA001-AC4F-418D-AE19-62706E023703}">
                      <ahyp:hlinkClr xmlns:ahyp="http://schemas.microsoft.com/office/drawing/2018/hyperlinkcolor" val="tx"/>
                    </a:ext>
                  </a:extLst>
                </a:hlinkClick>
              </a:rPr>
              <a:t>Sameer Shariff</a:t>
            </a:r>
            <a:r>
              <a:rPr lang="en-GB" sz="1400">
                <a:solidFill>
                  <a:srgbClr val="000000"/>
                </a:solidFill>
                <a:latin typeface="arial"/>
                <a:cs typeface="arial"/>
              </a:rPr>
              <a:t>, </a:t>
            </a:r>
            <a:r>
              <a:rPr lang="en-GB" sz="1400">
                <a:solidFill>
                  <a:srgbClr val="000000"/>
                </a:solidFill>
                <a:latin typeface="arial"/>
                <a:cs typeface="arial"/>
                <a:hlinkClick r:id="rId7">
                  <a:extLst>
                    <a:ext uri="{A12FA001-AC4F-418D-AE19-62706E023703}">
                      <ahyp:hlinkClr xmlns:ahyp="http://schemas.microsoft.com/office/drawing/2018/hyperlinkcolor" val="tx"/>
                    </a:ext>
                  </a:extLst>
                </a:hlinkClick>
              </a:rPr>
              <a:t>Kevin Law</a:t>
            </a:r>
            <a:endParaRPr lang="en-GB" sz="1400">
              <a:solidFill>
                <a:srgbClr val="000000"/>
              </a:solidFill>
              <a:latin typeface="arial"/>
              <a:cs typeface="arial"/>
            </a:endParaRPr>
          </a:p>
          <a:p>
            <a:pPr marL="227965" indent="-227965"/>
            <a:endParaRPr lang="en-GB" sz="1600">
              <a:solidFill>
                <a:srgbClr val="000000"/>
              </a:solidFill>
              <a:latin typeface="arial" panose="020B0604020202020204" pitchFamily="34" charset="0"/>
              <a:cs typeface="arial" panose="020B0604020202020204" pitchFamily="34" charset="0"/>
            </a:endParaRPr>
          </a:p>
          <a:p>
            <a:pPr marL="0" indent="0">
              <a:lnSpc>
                <a:spcPct val="150000"/>
              </a:lnSpc>
              <a:buNone/>
            </a:pPr>
            <a:endParaRPr lang="en-GB" sz="1600">
              <a:solidFill>
                <a:srgbClr val="3B3B3B"/>
              </a:solidFill>
              <a:latin typeface="Helvetica Neue"/>
            </a:endParaRPr>
          </a:p>
          <a:p>
            <a:pPr marL="0" indent="0">
              <a:lnSpc>
                <a:spcPct val="150000"/>
              </a:lnSpc>
              <a:buNone/>
            </a:pPr>
            <a:r>
              <a:rPr lang="en-GB" sz="1600">
                <a:solidFill>
                  <a:srgbClr val="3B3B3B"/>
                </a:solidFill>
                <a:latin typeface="Helvetica Neue"/>
              </a:rPr>
              <a:t>		</a:t>
            </a:r>
          </a:p>
          <a:p>
            <a:pPr marL="0" indent="0">
              <a:lnSpc>
                <a:spcPct val="150000"/>
              </a:lnSpc>
              <a:buNone/>
            </a:pPr>
            <a:r>
              <a:rPr lang="en-GB" sz="1400">
                <a:solidFill>
                  <a:srgbClr val="3B3B3B"/>
                </a:solidFill>
                <a:latin typeface="Helvetica Neue"/>
              </a:rPr>
              <a:t>Is an online platform where people from all over the world </a:t>
            </a:r>
            <a:r>
              <a:rPr lang="en-GB" sz="1400">
                <a:solidFill>
                  <a:srgbClr val="3B3B3B"/>
                </a:solidFill>
                <a:latin typeface="Helvetica Neue"/>
                <a:cs typeface="arial"/>
              </a:rPr>
              <a:t>can have tutoring </a:t>
            </a:r>
            <a:r>
              <a:rPr lang="en-GB" sz="1400">
                <a:solidFill>
                  <a:srgbClr val="4D5156"/>
                </a:solidFill>
                <a:latin typeface="arial"/>
                <a:cs typeface="arial"/>
              </a:rPr>
              <a:t>with English native speakers.</a:t>
            </a:r>
          </a:p>
          <a:p>
            <a:pPr marL="227965" indent="-227965">
              <a:lnSpc>
                <a:spcPct val="150000"/>
              </a:lnSpc>
            </a:pPr>
            <a:endParaRPr lang="en-GB" sz="1600" b="1">
              <a:solidFill>
                <a:srgbClr val="5F6368"/>
              </a:solidFill>
              <a:latin typeface="arial" panose="020B0604020202020204" pitchFamily="34" charset="0"/>
              <a:cs typeface="arial" panose="020B0604020202020204" pitchFamily="34" charset="0"/>
            </a:endParaRPr>
          </a:p>
          <a:p>
            <a:pPr marL="0" indent="0" defTabSz="914377">
              <a:spcBef>
                <a:spcPts val="1000"/>
              </a:spcBef>
              <a:buNone/>
            </a:pPr>
            <a:r>
              <a:rPr lang="en-GB">
                <a:latin typeface="Google Sans"/>
              </a:rPr>
              <a:t>Business Process</a:t>
            </a:r>
          </a:p>
          <a:p>
            <a:pPr marL="227965" indent="-227965">
              <a:buFont typeface="Wingdings" panose="05000000000000000000" pitchFamily="2" charset="2"/>
              <a:buChar char="§"/>
            </a:pPr>
            <a:r>
              <a:rPr lang="en-GB" sz="1400">
                <a:solidFill>
                  <a:srgbClr val="3B3B3B"/>
                </a:solidFill>
                <a:latin typeface="Helvetica Neue"/>
              </a:rPr>
              <a:t>Sales</a:t>
            </a:r>
          </a:p>
          <a:p>
            <a:pPr marL="227965" indent="-227965">
              <a:buFont typeface="Wingdings" panose="05000000000000000000" pitchFamily="2" charset="2"/>
              <a:buChar char="§"/>
            </a:pPr>
            <a:r>
              <a:rPr lang="en-GB" sz="1400">
                <a:solidFill>
                  <a:srgbClr val="3B3B3B"/>
                </a:solidFill>
                <a:latin typeface="Helvetica Neue"/>
              </a:rPr>
              <a:t>Tutoring</a:t>
            </a:r>
          </a:p>
          <a:p>
            <a:pPr marL="227965" indent="-227965">
              <a:buFont typeface="Wingdings" panose="05000000000000000000" pitchFamily="2" charset="2"/>
              <a:buChar char="§"/>
            </a:pPr>
            <a:endParaRPr lang="en-GB" sz="1100" b="0" i="0">
              <a:effectLst/>
              <a:latin typeface="Segoe UI" panose="020B0502040204020203" pitchFamily="34" charset="0"/>
              <a:cs typeface="Segoe UI" panose="020B0502040204020203" pitchFamily="34" charset="0"/>
            </a:endParaRPr>
          </a:p>
          <a:p>
            <a:pPr marL="227965" indent="-227965" defTabSz="914377">
              <a:spcBef>
                <a:spcPts val="1000"/>
              </a:spcBef>
              <a:buFont typeface="Wingdings" panose="05000000000000000000" pitchFamily="2" charset="2"/>
              <a:buChar char="§"/>
            </a:pPr>
            <a:endParaRPr lang="en-GB" sz="1600">
              <a:solidFill>
                <a:srgbClr val="3B3B3B"/>
              </a:solidFill>
              <a:latin typeface="Helvetica Neue"/>
            </a:endParaRPr>
          </a:p>
          <a:p>
            <a:pPr marL="227965" indent="-227965" defTabSz="914377">
              <a:spcBef>
                <a:spcPts val="1000"/>
              </a:spcBef>
              <a:buFont typeface="Wingdings" panose="05000000000000000000" pitchFamily="2" charset="2"/>
              <a:buChar char="§"/>
            </a:pPr>
            <a:endParaRPr lang="pt-BR" sz="1600">
              <a:solidFill>
                <a:srgbClr val="3B3B3B"/>
              </a:solidFill>
              <a:latin typeface="Helvetica Neue"/>
            </a:endParaRPr>
          </a:p>
          <a:p>
            <a:pPr marL="227965" indent="-227965"/>
            <a:endParaRPr lang="pt-BR" sz="1600" b="1">
              <a:solidFill>
                <a:srgbClr val="000000"/>
              </a:solidFill>
              <a:latin typeface="arial" panose="020B0604020202020204" pitchFamily="34" charset="0"/>
              <a:cs typeface="arial" panose="020B0604020202020204" pitchFamily="34" charset="0"/>
            </a:endParaRPr>
          </a:p>
        </p:txBody>
      </p:sp>
      <p:pic>
        <p:nvPicPr>
          <p:cNvPr id="5" name="Picture 4" descr="Cambly">
            <a:extLst>
              <a:ext uri="{FF2B5EF4-FFF2-40B4-BE49-F238E27FC236}">
                <a16:creationId xmlns:a16="http://schemas.microsoft.com/office/drawing/2014/main" id="{949853DF-B2A1-4DD0-A41E-155AF4FF6C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1100" y="2413093"/>
            <a:ext cx="2133007" cy="609431"/>
          </a:xfrm>
          <a:prstGeom prst="rect">
            <a:avLst/>
          </a:prstGeom>
          <a:noFill/>
          <a:extLst>
            <a:ext uri="{909E8E84-426E-40DD-AFC4-6F175D3DCCD1}">
              <a14:hiddenFill xmlns:a14="http://schemas.microsoft.com/office/drawing/2010/main">
                <a:solidFill>
                  <a:srgbClr val="FFFFFF"/>
                </a:solidFill>
              </a14:hiddenFill>
            </a:ext>
          </a:extLst>
        </p:spPr>
      </p:pic>
      <p:sp>
        <p:nvSpPr>
          <p:cNvPr id="16" name="Espaço Reservado para Conteúdo 2">
            <a:extLst>
              <a:ext uri="{FF2B5EF4-FFF2-40B4-BE49-F238E27FC236}">
                <a16:creationId xmlns:a16="http://schemas.microsoft.com/office/drawing/2014/main" id="{11F8A28C-A59B-47CB-8AE1-0E6668676C7D}"/>
              </a:ext>
            </a:extLst>
          </p:cNvPr>
          <p:cNvSpPr txBox="1">
            <a:spLocks/>
          </p:cNvSpPr>
          <p:nvPr/>
        </p:nvSpPr>
        <p:spPr>
          <a:xfrm>
            <a:off x="5501982" y="180975"/>
            <a:ext cx="2245537" cy="6151945"/>
          </a:xfrm>
          <a:prstGeom prst="rect">
            <a:avLst/>
          </a:prstGeom>
        </p:spPr>
        <p:txBody>
          <a:bodyPr vert="horz" lIns="91440" tIns="45720" rIns="91440" bIns="45720" rtlCol="0" anchor="ctr">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endParaRPr lang="en-GB">
              <a:solidFill>
                <a:schemeClr val="bg1">
                  <a:lumMod val="75000"/>
                </a:schemeClr>
              </a:solidFill>
              <a:latin typeface="Google Sans"/>
            </a:endParaRPr>
          </a:p>
          <a:p>
            <a:pPr marL="0" indent="0">
              <a:lnSpc>
                <a:spcPct val="100000"/>
              </a:lnSpc>
              <a:buFont typeface="Arial" panose="020B0604020202020204" pitchFamily="34" charset="0"/>
              <a:buNone/>
            </a:pPr>
            <a:endParaRPr lang="en-GB">
              <a:solidFill>
                <a:schemeClr val="bg1">
                  <a:lumMod val="75000"/>
                </a:schemeClr>
              </a:solidFill>
              <a:latin typeface="Google Sans"/>
            </a:endParaRPr>
          </a:p>
          <a:p>
            <a:pPr marL="0" indent="0">
              <a:lnSpc>
                <a:spcPct val="100000"/>
              </a:lnSpc>
              <a:buFont typeface="Arial" panose="020B0604020202020204" pitchFamily="34" charset="0"/>
              <a:buNone/>
            </a:pPr>
            <a:r>
              <a:rPr lang="en-GB">
                <a:solidFill>
                  <a:schemeClr val="bg1">
                    <a:lumMod val="75000"/>
                  </a:schemeClr>
                </a:solidFill>
                <a:latin typeface="Google Sans"/>
              </a:rPr>
              <a:t>The company</a:t>
            </a:r>
          </a:p>
          <a:p>
            <a:pPr marL="0" indent="0">
              <a:lnSpc>
                <a:spcPct val="100000"/>
              </a:lnSpc>
              <a:buNone/>
            </a:pPr>
            <a:endParaRPr lang="en-GB">
              <a:solidFill>
                <a:schemeClr val="bg1">
                  <a:lumMod val="75000"/>
                </a:schemeClr>
              </a:solidFill>
              <a:latin typeface="arial" panose="020B0604020202020204" pitchFamily="34" charset="0"/>
            </a:endParaRPr>
          </a:p>
          <a:p>
            <a:pPr marL="0" indent="0">
              <a:lnSpc>
                <a:spcPct val="150000"/>
              </a:lnSpc>
              <a:buFont typeface="Arial" panose="020B0604020202020204" pitchFamily="34" charset="0"/>
              <a:buNone/>
            </a:pPr>
            <a:endParaRPr lang="en-GB">
              <a:solidFill>
                <a:schemeClr val="bg1">
                  <a:lumMod val="75000"/>
                </a:schemeClr>
              </a:solidFill>
              <a:latin typeface="Helvetica Neue"/>
            </a:endParaRPr>
          </a:p>
          <a:p>
            <a:pPr marL="0" indent="0">
              <a:lnSpc>
                <a:spcPct val="150000"/>
              </a:lnSpc>
              <a:buFont typeface="Arial" panose="020B0604020202020204" pitchFamily="34" charset="0"/>
              <a:buNone/>
            </a:pPr>
            <a:r>
              <a:rPr lang="en-GB">
                <a:solidFill>
                  <a:schemeClr val="bg1">
                    <a:lumMod val="75000"/>
                  </a:schemeClr>
                </a:solidFill>
                <a:latin typeface="Google Sans"/>
              </a:rPr>
              <a:t>The app</a:t>
            </a:r>
          </a:p>
          <a:p>
            <a:pPr>
              <a:lnSpc>
                <a:spcPct val="150000"/>
              </a:lnSpc>
            </a:pPr>
            <a:endParaRPr lang="en-GB" b="1">
              <a:solidFill>
                <a:schemeClr val="bg1">
                  <a:lumMod val="75000"/>
                </a:schemeClr>
              </a:solidFill>
              <a:latin typeface="arial" panose="020B0604020202020204" pitchFamily="34" charset="0"/>
            </a:endParaRPr>
          </a:p>
          <a:p>
            <a:pPr>
              <a:lnSpc>
                <a:spcPct val="150000"/>
              </a:lnSpc>
            </a:pPr>
            <a:endParaRPr lang="en-GB" b="1">
              <a:solidFill>
                <a:schemeClr val="bg1">
                  <a:lumMod val="75000"/>
                </a:schemeClr>
              </a:solidFill>
              <a:latin typeface="arial" panose="020B0604020202020204" pitchFamily="34" charset="0"/>
            </a:endParaRPr>
          </a:p>
          <a:p>
            <a:pPr marL="0" indent="0">
              <a:buFont typeface="Arial" panose="020B0604020202020204" pitchFamily="34" charset="0"/>
              <a:buNone/>
            </a:pPr>
            <a:r>
              <a:rPr lang="en-GB">
                <a:solidFill>
                  <a:schemeClr val="bg1">
                    <a:lumMod val="75000"/>
                  </a:schemeClr>
                </a:solidFill>
                <a:latin typeface="Google Sans"/>
              </a:rPr>
              <a:t>The process</a:t>
            </a:r>
            <a:endParaRPr lang="en-GB">
              <a:solidFill>
                <a:schemeClr val="bg1">
                  <a:lumMod val="75000"/>
                </a:schemeClr>
              </a:solidFill>
              <a:latin typeface="Segoe UI" panose="020B0502040204020203" pitchFamily="34" charset="0"/>
            </a:endParaRPr>
          </a:p>
          <a:p>
            <a:pPr>
              <a:buFont typeface="Wingdings" panose="05000000000000000000" pitchFamily="2" charset="2"/>
              <a:buChar char="§"/>
            </a:pPr>
            <a:endParaRPr lang="en-GB">
              <a:solidFill>
                <a:schemeClr val="bg1">
                  <a:lumMod val="75000"/>
                </a:schemeClr>
              </a:solidFill>
              <a:latin typeface="Helvetica Neue"/>
            </a:endParaRPr>
          </a:p>
          <a:p>
            <a:pPr>
              <a:buFont typeface="Wingdings" panose="05000000000000000000" pitchFamily="2" charset="2"/>
              <a:buChar char="§"/>
            </a:pPr>
            <a:endParaRPr lang="pt-BR">
              <a:solidFill>
                <a:schemeClr val="bg1">
                  <a:lumMod val="75000"/>
                </a:schemeClr>
              </a:solidFill>
              <a:latin typeface="Helvetica Neue"/>
            </a:endParaRPr>
          </a:p>
          <a:p>
            <a:endParaRPr lang="pt-BR" b="1">
              <a:solidFill>
                <a:schemeClr val="bg1">
                  <a:lumMod val="75000"/>
                </a:schemeClr>
              </a:solidFill>
              <a:latin typeface="arial" panose="020B0604020202020204" pitchFamily="34" charset="0"/>
            </a:endParaRPr>
          </a:p>
        </p:txBody>
      </p:sp>
    </p:spTree>
    <p:extLst>
      <p:ext uri="{BB962C8B-B14F-4D97-AF65-F5344CB8AC3E}">
        <p14:creationId xmlns:p14="http://schemas.microsoft.com/office/powerpoint/2010/main" val="8932510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ED9B4-6ADB-4805-B169-60A86B19F1E9}"/>
              </a:ext>
            </a:extLst>
          </p:cNvPr>
          <p:cNvSpPr>
            <a:spLocks noGrp="1"/>
          </p:cNvSpPr>
          <p:nvPr>
            <p:ph type="title"/>
          </p:nvPr>
        </p:nvSpPr>
        <p:spPr/>
        <p:txBody>
          <a:bodyPr/>
          <a:lstStyle/>
          <a:p>
            <a:r>
              <a:rPr lang="en-GB" dirty="0"/>
              <a:t>Data Analyses Tool</a:t>
            </a:r>
          </a:p>
        </p:txBody>
      </p:sp>
      <p:pic>
        <p:nvPicPr>
          <p:cNvPr id="4" name="Content Placeholder 3">
            <a:extLst>
              <a:ext uri="{FF2B5EF4-FFF2-40B4-BE49-F238E27FC236}">
                <a16:creationId xmlns:a16="http://schemas.microsoft.com/office/drawing/2014/main" id="{7EFD1737-A606-407D-899E-37B3D7EB470F}"/>
              </a:ext>
            </a:extLst>
          </p:cNvPr>
          <p:cNvPicPr>
            <a:picLocks noGrp="1"/>
          </p:cNvPicPr>
          <p:nvPr>
            <p:ph idx="1"/>
          </p:nvPr>
        </p:nvPicPr>
        <p:blipFill>
          <a:blip r:embed="rId2"/>
          <a:stretch>
            <a:fillRect/>
          </a:stretch>
        </p:blipFill>
        <p:spPr>
          <a:xfrm>
            <a:off x="180109" y="1379092"/>
            <a:ext cx="11935689" cy="5283225"/>
          </a:xfrm>
          <a:prstGeom prst="rect">
            <a:avLst/>
          </a:prstGeom>
        </p:spPr>
      </p:pic>
      <p:sp>
        <p:nvSpPr>
          <p:cNvPr id="5" name="TextBox 4">
            <a:extLst>
              <a:ext uri="{FF2B5EF4-FFF2-40B4-BE49-F238E27FC236}">
                <a16:creationId xmlns:a16="http://schemas.microsoft.com/office/drawing/2014/main" id="{0B2574FC-D555-4EC8-900B-E0A6E9786EC5}"/>
              </a:ext>
            </a:extLst>
          </p:cNvPr>
          <p:cNvSpPr txBox="1"/>
          <p:nvPr/>
        </p:nvSpPr>
        <p:spPr>
          <a:xfrm>
            <a:off x="675409" y="1297906"/>
            <a:ext cx="1433946" cy="369332"/>
          </a:xfrm>
          <a:prstGeom prst="rect">
            <a:avLst/>
          </a:prstGeom>
          <a:noFill/>
        </p:spPr>
        <p:txBody>
          <a:bodyPr wrap="square" rtlCol="0">
            <a:spAutoFit/>
          </a:bodyPr>
          <a:lstStyle/>
          <a:p>
            <a:pPr algn="ctr"/>
            <a:r>
              <a:rPr lang="en-GB" dirty="0" err="1"/>
              <a:t>Pentahoo</a:t>
            </a:r>
            <a:endParaRPr lang="en-GB" dirty="0"/>
          </a:p>
        </p:txBody>
      </p:sp>
      <p:sp>
        <p:nvSpPr>
          <p:cNvPr id="7" name="TextBox 6">
            <a:extLst>
              <a:ext uri="{FF2B5EF4-FFF2-40B4-BE49-F238E27FC236}">
                <a16:creationId xmlns:a16="http://schemas.microsoft.com/office/drawing/2014/main" id="{4A0DFE30-69A1-4BD1-98D0-45FAD3D7AA99}"/>
              </a:ext>
            </a:extLst>
          </p:cNvPr>
          <p:cNvSpPr txBox="1"/>
          <p:nvPr/>
        </p:nvSpPr>
        <p:spPr>
          <a:xfrm>
            <a:off x="9687994" y="925362"/>
            <a:ext cx="2379518" cy="646331"/>
          </a:xfrm>
          <a:prstGeom prst="rect">
            <a:avLst/>
          </a:prstGeom>
          <a:noFill/>
        </p:spPr>
        <p:txBody>
          <a:bodyPr wrap="square" lIns="91440" tIns="45720" rIns="91440" bIns="45720" rtlCol="0" anchor="t">
            <a:spAutoFit/>
          </a:bodyPr>
          <a:lstStyle/>
          <a:p>
            <a:r>
              <a:rPr lang="en-GB" dirty="0"/>
              <a:t>Queries on a real time dashboard</a:t>
            </a:r>
          </a:p>
        </p:txBody>
      </p:sp>
    </p:spTree>
    <p:extLst>
      <p:ext uri="{BB962C8B-B14F-4D97-AF65-F5344CB8AC3E}">
        <p14:creationId xmlns:p14="http://schemas.microsoft.com/office/powerpoint/2010/main" val="37072693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73A633B3-1574-4C22-AA21-A12DB3572291}"/>
              </a:ext>
            </a:extLst>
          </p:cNvPr>
          <p:cNvPicPr>
            <a:picLocks noChangeAspect="1"/>
          </p:cNvPicPr>
          <p:nvPr/>
        </p:nvPicPr>
        <p:blipFill rotWithShape="1">
          <a:blip r:embed="rId2"/>
          <a:srcRect t="5215" b="4785"/>
          <a:stretch/>
        </p:blipFill>
        <p:spPr>
          <a:xfrm>
            <a:off x="-1" y="10"/>
            <a:ext cx="12192000" cy="6857990"/>
          </a:xfrm>
          <a:prstGeom prst="rect">
            <a:avLst/>
          </a:prstGeom>
        </p:spPr>
      </p:pic>
      <p:sp>
        <p:nvSpPr>
          <p:cNvPr id="11"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ítulo 1">
            <a:extLst>
              <a:ext uri="{FF2B5EF4-FFF2-40B4-BE49-F238E27FC236}">
                <a16:creationId xmlns:a16="http://schemas.microsoft.com/office/drawing/2014/main" id="{10365994-0266-480C-B943-BC06DAD8A5F6}"/>
              </a:ext>
            </a:extLst>
          </p:cNvPr>
          <p:cNvSpPr>
            <a:spLocks noGrp="1"/>
          </p:cNvSpPr>
          <p:nvPr>
            <p:ph type="title"/>
          </p:nvPr>
        </p:nvSpPr>
        <p:spPr>
          <a:xfrm>
            <a:off x="709448" y="1913950"/>
            <a:ext cx="4204137" cy="2601208"/>
          </a:xfrm>
        </p:spPr>
        <p:txBody>
          <a:bodyPr>
            <a:normAutofit/>
          </a:bodyPr>
          <a:lstStyle/>
          <a:p>
            <a:pPr algn="ctr"/>
            <a:r>
              <a:rPr lang="en-GB" b="1" dirty="0">
                <a:cs typeface="Calibri Light"/>
              </a:rPr>
              <a:t>Thanks!</a:t>
            </a:r>
            <a:br>
              <a:rPr lang="en-GB" b="1" dirty="0">
                <a:cs typeface="Calibri Light"/>
              </a:rPr>
            </a:br>
            <a:br>
              <a:rPr lang="en-GB" b="1" dirty="0">
                <a:cs typeface="Calibri Light"/>
              </a:rPr>
            </a:br>
            <a:r>
              <a:rPr lang="en-GB" b="1" dirty="0">
                <a:cs typeface="Calibri Light"/>
              </a:rPr>
              <a:t>Questions?</a:t>
            </a:r>
          </a:p>
        </p:txBody>
      </p:sp>
      <p:cxnSp>
        <p:nvCxnSpPr>
          <p:cNvPr id="13" name="Straight Connector 12">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7970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EF6F1DB4-0855-48AC-A4E2-5BB32D8E20D6}"/>
              </a:ext>
            </a:extLst>
          </p:cNvPr>
          <p:cNvSpPr>
            <a:spLocks noGrp="1"/>
          </p:cNvSpPr>
          <p:nvPr>
            <p:ph idx="4294967295"/>
          </p:nvPr>
        </p:nvSpPr>
        <p:spPr>
          <a:xfrm>
            <a:off x="5329890" y="62101"/>
            <a:ext cx="6766860" cy="6365407"/>
          </a:xfrm>
        </p:spPr>
        <p:txBody>
          <a:bodyPr vert="horz" lIns="91440" tIns="45720" rIns="91440" bIns="45720" rtlCol="0" anchor="t">
            <a:noAutofit/>
          </a:bodyPr>
          <a:lstStyle/>
          <a:p>
            <a:pPr marL="0" indent="0" algn="ctr">
              <a:buNone/>
            </a:pPr>
            <a:r>
              <a:rPr lang="en-GB" sz="1600" b="1" dirty="0">
                <a:latin typeface="Helvetica Neue"/>
              </a:rPr>
              <a:t>How does </a:t>
            </a:r>
            <a:r>
              <a:rPr lang="en-GB" sz="1600" b="1" dirty="0" err="1">
                <a:latin typeface="Helvetica Neue"/>
              </a:rPr>
              <a:t>Cambly</a:t>
            </a:r>
            <a:r>
              <a:rPr lang="en-GB" sz="1600" b="1" dirty="0">
                <a:latin typeface="Helvetica Neue"/>
              </a:rPr>
              <a:t> work?</a:t>
            </a:r>
          </a:p>
          <a:p>
            <a:pPr marL="227965" indent="-227965">
              <a:buFont typeface="Wingdings" panose="05000000000000000000" pitchFamily="2" charset="2"/>
              <a:buChar char="q"/>
            </a:pPr>
            <a:r>
              <a:rPr lang="en-GB" sz="1400" dirty="0">
                <a:latin typeface="Helvetica Neue"/>
              </a:rPr>
              <a:t>On the platform, registered students can video chat with English tutors  from different regions with different accents. They browse tutor profiles to find the ones with relevant experience and interests.</a:t>
            </a:r>
          </a:p>
          <a:p>
            <a:pPr marL="227965" indent="-227965">
              <a:buFont typeface="Wingdings" panose="05000000000000000000" pitchFamily="2" charset="2"/>
              <a:buChar char="q"/>
            </a:pPr>
            <a:r>
              <a:rPr lang="en-GB" sz="1400" dirty="0">
                <a:latin typeface="Helvetica Neue"/>
              </a:rPr>
              <a:t>On the company’s web site are available two different services for a monthly fee: tutoring and interactive language courses.</a:t>
            </a:r>
          </a:p>
          <a:p>
            <a:pPr marL="227965" indent="-227965">
              <a:buFont typeface="Wingdings" panose="05000000000000000000" pitchFamily="2" charset="2"/>
              <a:buChar char="q"/>
            </a:pPr>
            <a:r>
              <a:rPr lang="en-GB" sz="1400" dirty="0">
                <a:latin typeface="Helvetica Neue"/>
              </a:rPr>
              <a:t>There are tutors available 24 hours, 7 days in the week. The students can see each tutor’s class schedule and their available time. They can speak with as many tutors as they'd like up until your minutes run out. </a:t>
            </a:r>
          </a:p>
          <a:p>
            <a:pPr marL="227965" indent="-227965">
              <a:buFont typeface="Wingdings" panose="05000000000000000000" pitchFamily="2" charset="2"/>
              <a:buChar char="q"/>
            </a:pPr>
            <a:r>
              <a:rPr lang="en-GB" sz="1400" dirty="0">
                <a:latin typeface="Helvetica Neue"/>
              </a:rPr>
              <a:t>There are 300,000 students of all ages spread across the world, such as Brazil, Saudi Arabia, China, South Korea, Japan, Russia and Turkey. </a:t>
            </a:r>
          </a:p>
          <a:p>
            <a:pPr marL="227965" indent="-227965">
              <a:buFont typeface="Wingdings" panose="05000000000000000000" pitchFamily="2" charset="2"/>
              <a:buChar char="q"/>
            </a:pPr>
            <a:r>
              <a:rPr lang="en-US" sz="1400" dirty="0">
                <a:latin typeface="Helvetica Neue"/>
              </a:rPr>
              <a:t>There</a:t>
            </a:r>
            <a:r>
              <a:rPr lang="pt-BR" sz="1400" dirty="0">
                <a:latin typeface="Helvetica Neue"/>
              </a:rPr>
              <a:t> are more </a:t>
            </a:r>
            <a:r>
              <a:rPr lang="en-US" sz="1400" dirty="0">
                <a:latin typeface="Helvetica Neue"/>
              </a:rPr>
              <a:t>than</a:t>
            </a:r>
            <a:r>
              <a:rPr lang="pt-BR" sz="1400" dirty="0">
                <a:latin typeface="Helvetica Neue"/>
              </a:rPr>
              <a:t> 3,000 </a:t>
            </a:r>
            <a:r>
              <a:rPr lang="en-US" sz="1400" dirty="0">
                <a:latin typeface="Helvetica Neue"/>
              </a:rPr>
              <a:t>tutors</a:t>
            </a:r>
            <a:r>
              <a:rPr lang="pt-BR" sz="1400" dirty="0">
                <a:latin typeface="Helvetica Neue"/>
              </a:rPr>
              <a:t> </a:t>
            </a:r>
            <a:r>
              <a:rPr lang="en-GB" sz="1400" dirty="0">
                <a:latin typeface="Helvetica Neue"/>
              </a:rPr>
              <a:t>registered who have a wide range of education and professions. </a:t>
            </a:r>
          </a:p>
          <a:p>
            <a:pPr marL="227965" indent="-227965">
              <a:buFont typeface="Wingdings" panose="05000000000000000000" pitchFamily="2" charset="2"/>
              <a:buChar char="q"/>
            </a:pPr>
            <a:r>
              <a:rPr lang="en-GB" sz="1400" dirty="0">
                <a:latin typeface="Helvetica Neue"/>
              </a:rPr>
              <a:t>The students can search for interesting topics to read or discuss with the tutors if they want. </a:t>
            </a:r>
            <a:r>
              <a:rPr lang="en-GB" sz="1400" dirty="0">
                <a:ea typeface="+mn-lt"/>
                <a:cs typeface="+mn-lt"/>
              </a:rPr>
              <a:t> </a:t>
            </a:r>
            <a:r>
              <a:rPr lang="en-GB" sz="1400" dirty="0">
                <a:latin typeface="Helvetica Neue"/>
              </a:rPr>
              <a:t> </a:t>
            </a:r>
          </a:p>
          <a:p>
            <a:pPr marL="227965" indent="-227965">
              <a:buFont typeface="Wingdings" panose="05000000000000000000" pitchFamily="2" charset="2"/>
              <a:buChar char="q"/>
            </a:pPr>
            <a:r>
              <a:rPr lang="en-GB" sz="1400" dirty="0">
                <a:latin typeface="Helvetica Neue"/>
              </a:rPr>
              <a:t>Materials and classes of different levels and themes are offered, according to the needs of each student, such as proof of proficiency, referring to business, studies, literature, healthy, life etc.</a:t>
            </a:r>
          </a:p>
          <a:p>
            <a:pPr marL="227965" indent="-227965">
              <a:buFont typeface="Wingdings" panose="05000000000000000000" pitchFamily="2" charset="2"/>
              <a:buChar char="q"/>
            </a:pPr>
            <a:r>
              <a:rPr lang="en-GB" sz="1400" dirty="0">
                <a:latin typeface="Helvetica Neue"/>
              </a:rPr>
              <a:t>All classes are evaluated by students. The classes are recorded and saved in the student's profile so that they can review and study the main points.</a:t>
            </a:r>
          </a:p>
          <a:p>
            <a:pPr marL="227965" indent="-227965">
              <a:buFont typeface="Wingdings" panose="05000000000000000000" pitchFamily="2" charset="2"/>
              <a:buChar char="q"/>
            </a:pPr>
            <a:r>
              <a:rPr lang="en-GB" sz="1400" dirty="0">
                <a:latin typeface="Helvetica Neue"/>
              </a:rPr>
              <a:t>The student can obtain a certificate at any time with the total hours of classes.</a:t>
            </a:r>
          </a:p>
          <a:p>
            <a:pPr marL="227965" indent="-227965">
              <a:buFont typeface="Wingdings" panose="05000000000000000000" pitchFamily="2" charset="2"/>
              <a:buChar char="q"/>
            </a:pPr>
            <a:r>
              <a:rPr lang="en-GB" sz="1400" dirty="0">
                <a:latin typeface="Helvetica Neue"/>
              </a:rPr>
              <a:t>Students can choose between different subscriptions that differ in length (monthly, quarterly, annually), duration of each video chat (15, 30 or 60 minutes per day) and frequency of video chat (2, 3 or 5 days per week). Subscription prices can range from 40€/month to 271€/month</a:t>
            </a:r>
          </a:p>
          <a:p>
            <a:pPr marL="227965" indent="-227965">
              <a:buFont typeface="Wingdings" panose="05000000000000000000" pitchFamily="2" charset="2"/>
              <a:buChar char="q"/>
            </a:pPr>
            <a:r>
              <a:rPr lang="en-GB" sz="1400" dirty="0">
                <a:latin typeface="Helvetica Neue"/>
              </a:rPr>
              <a:t>Every data is collected through the web site or the apps (IOS/Android)</a:t>
            </a:r>
          </a:p>
          <a:p>
            <a:pPr marL="227965" indent="-227965">
              <a:buFont typeface="Wingdings" panose="05000000000000000000" pitchFamily="2" charset="2"/>
              <a:buChar char="q"/>
            </a:pPr>
            <a:endParaRPr lang="en-GB" sz="1400" dirty="0">
              <a:latin typeface="Helvetica Neue"/>
            </a:endParaRPr>
          </a:p>
        </p:txBody>
      </p:sp>
      <p:pic>
        <p:nvPicPr>
          <p:cNvPr id="7" name="Imagem 6">
            <a:extLst>
              <a:ext uri="{FF2B5EF4-FFF2-40B4-BE49-F238E27FC236}">
                <a16:creationId xmlns:a16="http://schemas.microsoft.com/office/drawing/2014/main" id="{365D66F9-168E-4656-9161-E78C1CE842A5}"/>
              </a:ext>
            </a:extLst>
          </p:cNvPr>
          <p:cNvPicPr>
            <a:picLocks noChangeAspect="1"/>
          </p:cNvPicPr>
          <p:nvPr/>
        </p:nvPicPr>
        <p:blipFill rotWithShape="1">
          <a:blip r:embed="rId3"/>
          <a:srcRect l="6172" t="13698" r="50880" b="3379"/>
          <a:stretch/>
        </p:blipFill>
        <p:spPr>
          <a:xfrm>
            <a:off x="-1" y="1171184"/>
            <a:ext cx="5235879" cy="5686816"/>
          </a:xfrm>
          <a:prstGeom prst="rect">
            <a:avLst/>
          </a:prstGeom>
        </p:spPr>
      </p:pic>
      <p:pic>
        <p:nvPicPr>
          <p:cNvPr id="11" name="Imagem 10">
            <a:extLst>
              <a:ext uri="{FF2B5EF4-FFF2-40B4-BE49-F238E27FC236}">
                <a16:creationId xmlns:a16="http://schemas.microsoft.com/office/drawing/2014/main" id="{53EC55CD-008C-43AF-996E-2F5FDF03A356}"/>
              </a:ext>
            </a:extLst>
          </p:cNvPr>
          <p:cNvPicPr>
            <a:picLocks noChangeAspect="1"/>
          </p:cNvPicPr>
          <p:nvPr/>
        </p:nvPicPr>
        <p:blipFill rotWithShape="1">
          <a:blip r:embed="rId4"/>
          <a:srcRect l="48288" t="21005" r="1098" b="7032"/>
          <a:stretch/>
        </p:blipFill>
        <p:spPr>
          <a:xfrm>
            <a:off x="1" y="13851"/>
            <a:ext cx="5235878" cy="4187490"/>
          </a:xfrm>
          <a:prstGeom prst="rect">
            <a:avLst/>
          </a:prstGeom>
        </p:spPr>
      </p:pic>
    </p:spTree>
    <p:extLst>
      <p:ext uri="{BB962C8B-B14F-4D97-AF65-F5344CB8AC3E}">
        <p14:creationId xmlns:p14="http://schemas.microsoft.com/office/powerpoint/2010/main" val="1591408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6">
            <a:extLst>
              <a:ext uri="{FF2B5EF4-FFF2-40B4-BE49-F238E27FC236}">
                <a16:creationId xmlns:a16="http://schemas.microsoft.com/office/drawing/2014/main" id="{CFC65D11-0595-466B-A455-14AA06797F68}"/>
              </a:ext>
            </a:extLst>
          </p:cNvPr>
          <p:cNvGraphicFramePr/>
          <p:nvPr>
            <p:extLst>
              <p:ext uri="{D42A27DB-BD31-4B8C-83A1-F6EECF244321}">
                <p14:modId xmlns:p14="http://schemas.microsoft.com/office/powerpoint/2010/main" val="2776288496"/>
              </p:ext>
            </p:extLst>
          </p:nvPr>
        </p:nvGraphicFramePr>
        <p:xfrm>
          <a:off x="734506" y="1238272"/>
          <a:ext cx="10515600" cy="50776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6">
            <a:extLst>
              <a:ext uri="{FF2B5EF4-FFF2-40B4-BE49-F238E27FC236}">
                <a16:creationId xmlns:a16="http://schemas.microsoft.com/office/drawing/2014/main" id="{2AB72FFA-FE34-4574-8A1E-04A7F63AC165}"/>
              </a:ext>
            </a:extLst>
          </p:cNvPr>
          <p:cNvSpPr>
            <a:spLocks noGrp="1"/>
          </p:cNvSpPr>
          <p:nvPr>
            <p:ph type="title"/>
          </p:nvPr>
        </p:nvSpPr>
        <p:spPr/>
        <p:txBody>
          <a:bodyPr/>
          <a:lstStyle/>
          <a:p>
            <a:r>
              <a:rPr lang="en-US" sz="4400" kern="1200" dirty="0">
                <a:solidFill>
                  <a:schemeClr val="tx1"/>
                </a:solidFill>
                <a:latin typeface="+mj-lt"/>
                <a:ea typeface="+mj-ea"/>
                <a:cs typeface="+mj-cs"/>
              </a:rPr>
              <a:t>Management decisions</a:t>
            </a:r>
            <a:endParaRPr lang="en-GB" dirty="0"/>
          </a:p>
        </p:txBody>
      </p:sp>
    </p:spTree>
    <p:extLst>
      <p:ext uri="{BB962C8B-B14F-4D97-AF65-F5344CB8AC3E}">
        <p14:creationId xmlns:p14="http://schemas.microsoft.com/office/powerpoint/2010/main" val="1816184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7A57295-2710-4920-B99A-4D1FA03A62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8067929-4D33-4306-9E2F-67C49CDDB5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3400" y="465745"/>
            <a:ext cx="11125200" cy="5639435"/>
          </a:xfrm>
          <a:prstGeom prst="rect">
            <a:avLst/>
          </a:prstGeom>
          <a:solidFill>
            <a:schemeClr val="tx1">
              <a:alpha val="9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2446D3A-DF91-4E62-AFEA-6ACC57A21D7E}"/>
              </a:ext>
            </a:extLst>
          </p:cNvPr>
          <p:cNvSpPr>
            <a:spLocks noGrp="1"/>
          </p:cNvSpPr>
          <p:nvPr>
            <p:ph type="title"/>
          </p:nvPr>
        </p:nvSpPr>
        <p:spPr>
          <a:xfrm>
            <a:off x="838200" y="894027"/>
            <a:ext cx="3494362" cy="4782873"/>
          </a:xfrm>
        </p:spPr>
        <p:txBody>
          <a:bodyPr>
            <a:normAutofit/>
          </a:bodyPr>
          <a:lstStyle/>
          <a:p>
            <a:pPr algn="r"/>
            <a:r>
              <a:rPr lang="en-GB">
                <a:solidFill>
                  <a:schemeClr val="bg1"/>
                </a:solidFill>
              </a:rPr>
              <a:t>Motivations for the development of a DW</a:t>
            </a:r>
          </a:p>
        </p:txBody>
      </p:sp>
      <p:cxnSp>
        <p:nvCxnSpPr>
          <p:cNvPr id="12" name="Straight Connector 1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Espaço Reservado para Conteúdo 2">
            <a:extLst>
              <a:ext uri="{FF2B5EF4-FFF2-40B4-BE49-F238E27FC236}">
                <a16:creationId xmlns:a16="http://schemas.microsoft.com/office/drawing/2014/main" id="{A3789FBA-2A94-48D8-9AD7-F1E1C7CD3478}"/>
              </a:ext>
            </a:extLst>
          </p:cNvPr>
          <p:cNvSpPr>
            <a:spLocks noGrp="1"/>
          </p:cNvSpPr>
          <p:nvPr>
            <p:ph idx="1"/>
          </p:nvPr>
        </p:nvSpPr>
        <p:spPr>
          <a:xfrm>
            <a:off x="4976032" y="894027"/>
            <a:ext cx="6377768" cy="4782873"/>
          </a:xfrm>
        </p:spPr>
        <p:txBody>
          <a:bodyPr anchor="ctr">
            <a:normAutofit lnSpcReduction="10000"/>
          </a:bodyPr>
          <a:lstStyle/>
          <a:p>
            <a:r>
              <a:rPr lang="en-GB" sz="2100" dirty="0">
                <a:solidFill>
                  <a:schemeClr val="bg1"/>
                </a:solidFill>
              </a:rPr>
              <a:t>A DW allow the professionals of the company understand better your market and business, propitiating data-based decision making and increasing the competitive advantage. </a:t>
            </a:r>
          </a:p>
          <a:p>
            <a:r>
              <a:rPr lang="en-GB" sz="2100" dirty="0">
                <a:solidFill>
                  <a:schemeClr val="bg1"/>
                </a:solidFill>
              </a:rPr>
              <a:t>It supports the managers to better understand the points mentioned previously, identifying users’ needs and new opportunities, allowing the company to respond more quickly to changes.</a:t>
            </a:r>
          </a:p>
          <a:p>
            <a:r>
              <a:rPr lang="en-GB" sz="2100" dirty="0">
                <a:solidFill>
                  <a:schemeClr val="bg1"/>
                </a:solidFill>
              </a:rPr>
              <a:t>A completer and more consistent store of data and systems with more scalability are required due to the large amount of data involved, the growing increase in users and the continuous evolution of the system.</a:t>
            </a:r>
          </a:p>
          <a:p>
            <a:r>
              <a:rPr lang="en-GB" sz="2100" dirty="0">
                <a:solidFill>
                  <a:schemeClr val="bg1"/>
                </a:solidFill>
              </a:rPr>
              <a:t>This technology allows the company to host new applications and technologies without redesigning the whole system.</a:t>
            </a:r>
          </a:p>
          <a:p>
            <a:endParaRPr lang="en-GB" sz="2000" dirty="0">
              <a:solidFill>
                <a:schemeClr val="bg1"/>
              </a:solidFill>
            </a:endParaRPr>
          </a:p>
        </p:txBody>
      </p:sp>
    </p:spTree>
    <p:extLst>
      <p:ext uri="{BB962C8B-B14F-4D97-AF65-F5344CB8AC3E}">
        <p14:creationId xmlns:p14="http://schemas.microsoft.com/office/powerpoint/2010/main" val="170160524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6">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8">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20">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81F65F8-EC50-4B2A-97D6-371D01986D7E}"/>
              </a:ext>
            </a:extLst>
          </p:cNvPr>
          <p:cNvSpPr>
            <a:spLocks noGrp="1"/>
          </p:cNvSpPr>
          <p:nvPr>
            <p:ph type="title"/>
          </p:nvPr>
        </p:nvSpPr>
        <p:spPr>
          <a:xfrm>
            <a:off x="804671" y="640263"/>
            <a:ext cx="3284331" cy="5254510"/>
          </a:xfrm>
        </p:spPr>
        <p:txBody>
          <a:bodyPr>
            <a:normAutofit/>
          </a:bodyPr>
          <a:lstStyle/>
          <a:p>
            <a:r>
              <a:rPr lang="en-US">
                <a:cs typeface="Calibri Light"/>
              </a:rPr>
              <a:t>Business questions</a:t>
            </a:r>
            <a:endParaRPr lang="en-US"/>
          </a:p>
        </p:txBody>
      </p:sp>
      <p:sp>
        <p:nvSpPr>
          <p:cNvPr id="3" name="Content Placeholder 2">
            <a:extLst>
              <a:ext uri="{FF2B5EF4-FFF2-40B4-BE49-F238E27FC236}">
                <a16:creationId xmlns:a16="http://schemas.microsoft.com/office/drawing/2014/main" id="{DD71BF71-5FAB-47D7-B8CF-10B470AA212B}"/>
              </a:ext>
            </a:extLst>
          </p:cNvPr>
          <p:cNvSpPr>
            <a:spLocks noGrp="1"/>
          </p:cNvSpPr>
          <p:nvPr>
            <p:ph idx="1"/>
          </p:nvPr>
        </p:nvSpPr>
        <p:spPr>
          <a:xfrm>
            <a:off x="5358384" y="640263"/>
            <a:ext cx="6028944" cy="6071622"/>
          </a:xfrm>
        </p:spPr>
        <p:txBody>
          <a:bodyPr vert="horz" lIns="91440" tIns="45720" rIns="91440" bIns="45720" rtlCol="0" anchor="ctr">
            <a:noAutofit/>
          </a:bodyPr>
          <a:lstStyle/>
          <a:p>
            <a:pPr marL="0" indent="0">
              <a:buNone/>
            </a:pPr>
            <a:r>
              <a:rPr lang="en-GB" sz="2400" b="1" dirty="0">
                <a:solidFill>
                  <a:schemeClr val="accent1"/>
                </a:solidFill>
                <a:ea typeface="+mn-lt"/>
                <a:cs typeface="+mn-lt"/>
              </a:rPr>
              <a:t>Sales</a:t>
            </a:r>
          </a:p>
          <a:p>
            <a:pPr algn="l"/>
            <a:r>
              <a:rPr lang="en-GB" sz="1600" b="0" i="0" dirty="0">
                <a:solidFill>
                  <a:schemeClr val="bg1"/>
                </a:solidFill>
                <a:effectLst/>
                <a:latin typeface="Calibri" panose="020F0502020204030204" pitchFamily="34" charset="0"/>
              </a:rPr>
              <a:t>What is the average spending per student?</a:t>
            </a:r>
            <a:endParaRPr lang="en-GB" sz="1600" b="0" i="0" dirty="0">
              <a:solidFill>
                <a:schemeClr val="bg1"/>
              </a:solidFill>
              <a:effectLst/>
              <a:latin typeface="Segoe UI" panose="020B0502040204020203" pitchFamily="34" charset="0"/>
            </a:endParaRPr>
          </a:p>
          <a:p>
            <a:pPr algn="l"/>
            <a:r>
              <a:rPr lang="en-GB" sz="1600" b="0" i="0" dirty="0">
                <a:solidFill>
                  <a:schemeClr val="bg1"/>
                </a:solidFill>
                <a:effectLst/>
                <a:latin typeface="Calibri" panose="020F0502020204030204" pitchFamily="34" charset="0"/>
              </a:rPr>
              <a:t>What is the profit per period per student?</a:t>
            </a:r>
          </a:p>
          <a:p>
            <a:r>
              <a:rPr lang="en-GB" sz="1600" dirty="0">
                <a:solidFill>
                  <a:schemeClr val="bg1"/>
                </a:solidFill>
                <a:latin typeface="Calibri" panose="020F0502020204030204" pitchFamily="34" charset="0"/>
              </a:rPr>
              <a:t>Which teachers collect the most?</a:t>
            </a:r>
          </a:p>
          <a:p>
            <a:r>
              <a:rPr lang="en-GB" sz="1600" dirty="0">
                <a:solidFill>
                  <a:schemeClr val="bg1"/>
                </a:solidFill>
                <a:latin typeface="Calibri" panose="020F0502020204030204" pitchFamily="34" charset="0"/>
              </a:rPr>
              <a:t>What is the percentage of sales to natural persons and companies (juridical persons)?</a:t>
            </a:r>
          </a:p>
          <a:p>
            <a:r>
              <a:rPr lang="en-GB" sz="1600" dirty="0">
                <a:solidFill>
                  <a:schemeClr val="bg1"/>
                </a:solidFill>
                <a:latin typeface="Calibri" panose="020F0502020204030204" pitchFamily="34" charset="0"/>
              </a:rPr>
              <a:t>What is the percentage between adults and children?</a:t>
            </a:r>
          </a:p>
          <a:p>
            <a:r>
              <a:rPr lang="en-GB" sz="1600" dirty="0">
                <a:solidFill>
                  <a:schemeClr val="bg1"/>
                </a:solidFill>
                <a:ea typeface="+mn-lt"/>
                <a:cs typeface="+mn-lt"/>
              </a:rPr>
              <a:t>In which country and continent are there more sales? (countries of origin)</a:t>
            </a:r>
          </a:p>
          <a:p>
            <a:pPr algn="l"/>
            <a:r>
              <a:rPr lang="en-GB" sz="1600" dirty="0">
                <a:solidFill>
                  <a:schemeClr val="bg1"/>
                </a:solidFill>
                <a:latin typeface="Calibri" panose="020F0502020204030204" pitchFamily="34" charset="0"/>
              </a:rPr>
              <a:t>What are the price ranges for services in the main countries and continents?</a:t>
            </a:r>
          </a:p>
          <a:p>
            <a:pPr algn="l"/>
            <a:r>
              <a:rPr lang="en-GB" sz="1600" dirty="0">
                <a:solidFill>
                  <a:schemeClr val="bg1"/>
                </a:solidFill>
                <a:latin typeface="Calibri" panose="020F0502020204030204" pitchFamily="34" charset="0"/>
              </a:rPr>
              <a:t>At what time of the year are there more sales?</a:t>
            </a:r>
          </a:p>
          <a:p>
            <a:pPr algn="l"/>
            <a:r>
              <a:rPr lang="en-GB" sz="1600" dirty="0">
                <a:solidFill>
                  <a:schemeClr val="bg1"/>
                </a:solidFill>
                <a:latin typeface="Calibri" panose="020F0502020204030204" pitchFamily="34" charset="0"/>
              </a:rPr>
              <a:t>Is there a need to create specific price actions for segments of the public (companies, adult, kids, teenagers)?</a:t>
            </a:r>
          </a:p>
          <a:p>
            <a:pPr>
              <a:buFont typeface="Wingdings" panose="05000000000000000000" pitchFamily="2" charset="2"/>
              <a:buChar char="§"/>
            </a:pPr>
            <a:r>
              <a:rPr lang="en-GB" sz="1600" dirty="0">
                <a:solidFill>
                  <a:schemeClr val="bg1"/>
                </a:solidFill>
                <a:latin typeface="Calibri" panose="020F0502020204030204" pitchFamily="34" charset="0"/>
              </a:rPr>
              <a:t>What is the </a:t>
            </a:r>
            <a:r>
              <a:rPr lang="en-GB" sz="1600" dirty="0">
                <a:solidFill>
                  <a:schemeClr val="bg1"/>
                </a:solidFill>
                <a:ea typeface="+mn-lt"/>
                <a:cs typeface="+mn-lt"/>
              </a:rPr>
              <a:t>age group of the main customers?</a:t>
            </a:r>
          </a:p>
          <a:p>
            <a:pPr>
              <a:buFont typeface="Wingdings" panose="05000000000000000000" pitchFamily="2" charset="2"/>
              <a:buChar char="§"/>
            </a:pPr>
            <a:r>
              <a:rPr lang="en-GB" sz="1600" dirty="0">
                <a:solidFill>
                  <a:schemeClr val="bg1"/>
                </a:solidFill>
                <a:ea typeface="+mn-lt"/>
                <a:cs typeface="+mn-lt"/>
              </a:rPr>
              <a:t>What is the level of proficiency of the main customers?</a:t>
            </a:r>
          </a:p>
          <a:p>
            <a:pPr>
              <a:buFont typeface="Wingdings" panose="05000000000000000000" pitchFamily="2" charset="2"/>
              <a:buChar char="§"/>
            </a:pPr>
            <a:r>
              <a:rPr lang="en-GB" sz="1600" dirty="0">
                <a:solidFill>
                  <a:schemeClr val="bg1"/>
                </a:solidFill>
                <a:ea typeface="+mn-lt"/>
                <a:cs typeface="+mn-lt"/>
              </a:rPr>
              <a:t>From which mean (web site, ads, referral .. etc) the sale was made?</a:t>
            </a:r>
          </a:p>
          <a:p>
            <a:pPr>
              <a:buFont typeface="Wingdings" panose="05000000000000000000" pitchFamily="2" charset="2"/>
              <a:buChar char="§"/>
            </a:pPr>
            <a:endParaRPr lang="en-GB" sz="1600" dirty="0">
              <a:solidFill>
                <a:schemeClr val="bg1"/>
              </a:solidFill>
              <a:ea typeface="+mn-lt"/>
              <a:cs typeface="+mn-lt"/>
            </a:endParaRPr>
          </a:p>
          <a:p>
            <a:pPr>
              <a:buFont typeface="Wingdings" panose="05000000000000000000" pitchFamily="2" charset="2"/>
              <a:buChar char="§"/>
            </a:pPr>
            <a:endParaRPr lang="en-GB" sz="1600" dirty="0">
              <a:solidFill>
                <a:schemeClr val="bg1"/>
              </a:solidFill>
              <a:ea typeface="+mn-lt"/>
              <a:cs typeface="+mn-lt"/>
            </a:endParaRPr>
          </a:p>
          <a:p>
            <a:pPr marL="227965" indent="-227965">
              <a:buFont typeface="Wingdings,Sans-Serif" panose="020B0604020202020204" pitchFamily="34" charset="0"/>
              <a:buChar char="§"/>
            </a:pPr>
            <a:endParaRPr lang="en-US" sz="1600" dirty="0">
              <a:solidFill>
                <a:schemeClr val="bg1"/>
              </a:solidFill>
              <a:ea typeface="+mn-lt"/>
              <a:cs typeface="+mn-lt"/>
            </a:endParaRPr>
          </a:p>
        </p:txBody>
      </p:sp>
    </p:spTree>
    <p:extLst>
      <p:ext uri="{BB962C8B-B14F-4D97-AF65-F5344CB8AC3E}">
        <p14:creationId xmlns:p14="http://schemas.microsoft.com/office/powerpoint/2010/main" val="1196644754"/>
      </p:ext>
    </p:extLst>
  </p:cSld>
  <p:clrMapOvr>
    <a:overrideClrMapping bg1="dk1" tx1="lt1" bg2="dk2" tx2="lt2" accent1="accent1" accent2="accent2" accent3="accent3" accent4="accent4" accent5="accent5" accent6="accent6" hlink="hlink" folHlink="folHlink"/>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6">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8">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20">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81F65F8-EC50-4B2A-97D6-371D01986D7E}"/>
              </a:ext>
            </a:extLst>
          </p:cNvPr>
          <p:cNvSpPr>
            <a:spLocks noGrp="1"/>
          </p:cNvSpPr>
          <p:nvPr>
            <p:ph type="title"/>
          </p:nvPr>
        </p:nvSpPr>
        <p:spPr>
          <a:xfrm>
            <a:off x="804671" y="640263"/>
            <a:ext cx="3284331" cy="5254510"/>
          </a:xfrm>
        </p:spPr>
        <p:txBody>
          <a:bodyPr>
            <a:normAutofit/>
          </a:bodyPr>
          <a:lstStyle/>
          <a:p>
            <a:r>
              <a:rPr lang="en-US">
                <a:cs typeface="Calibri Light"/>
              </a:rPr>
              <a:t>Business questions</a:t>
            </a:r>
            <a:endParaRPr lang="en-US"/>
          </a:p>
        </p:txBody>
      </p:sp>
      <p:sp>
        <p:nvSpPr>
          <p:cNvPr id="3" name="Content Placeholder 2">
            <a:extLst>
              <a:ext uri="{FF2B5EF4-FFF2-40B4-BE49-F238E27FC236}">
                <a16:creationId xmlns:a16="http://schemas.microsoft.com/office/drawing/2014/main" id="{DD71BF71-5FAB-47D7-B8CF-10B470AA212B}"/>
              </a:ext>
            </a:extLst>
          </p:cNvPr>
          <p:cNvSpPr>
            <a:spLocks noGrp="1"/>
          </p:cNvSpPr>
          <p:nvPr>
            <p:ph idx="1"/>
          </p:nvPr>
        </p:nvSpPr>
        <p:spPr>
          <a:xfrm>
            <a:off x="5358384" y="640263"/>
            <a:ext cx="6028944" cy="6071622"/>
          </a:xfrm>
        </p:spPr>
        <p:txBody>
          <a:bodyPr vert="horz" lIns="91440" tIns="45720" rIns="91440" bIns="45720" rtlCol="0" anchor="ctr">
            <a:noAutofit/>
          </a:bodyPr>
          <a:lstStyle/>
          <a:p>
            <a:pPr marL="0" indent="0">
              <a:buNone/>
            </a:pPr>
            <a:endParaRPr lang="en-GB" sz="1600" b="1" dirty="0">
              <a:solidFill>
                <a:schemeClr val="accent4"/>
              </a:solidFill>
              <a:ea typeface="+mn-lt"/>
              <a:cs typeface="+mn-lt"/>
            </a:endParaRPr>
          </a:p>
          <a:p>
            <a:pPr marL="0" indent="0">
              <a:buNone/>
            </a:pPr>
            <a:endParaRPr lang="en-GB" sz="1600" b="1" dirty="0">
              <a:solidFill>
                <a:schemeClr val="accent4"/>
              </a:solidFill>
              <a:ea typeface="+mn-lt"/>
              <a:cs typeface="+mn-lt"/>
            </a:endParaRPr>
          </a:p>
          <a:p>
            <a:pPr marL="0" indent="0">
              <a:buNone/>
            </a:pPr>
            <a:r>
              <a:rPr lang="en-GB" sz="2400" b="1" dirty="0">
                <a:solidFill>
                  <a:schemeClr val="accent1"/>
                </a:solidFill>
                <a:ea typeface="+mn-lt"/>
                <a:cs typeface="+mn-lt"/>
              </a:rPr>
              <a:t>Tutoring</a:t>
            </a:r>
          </a:p>
          <a:p>
            <a:r>
              <a:rPr lang="en-GB" sz="1600" dirty="0">
                <a:solidFill>
                  <a:schemeClr val="bg1"/>
                </a:solidFill>
                <a:ea typeface="+mn-lt"/>
                <a:cs typeface="+mn-lt"/>
              </a:rPr>
              <a:t>What are the top 5 most popular courses chosen by the students? Which kind of material they look for?</a:t>
            </a:r>
          </a:p>
          <a:p>
            <a:pPr>
              <a:buFont typeface="Wingdings" panose="05000000000000000000" pitchFamily="2" charset="2"/>
              <a:buChar char="§"/>
            </a:pPr>
            <a:r>
              <a:rPr lang="en-GB" sz="1600" dirty="0">
                <a:solidFill>
                  <a:schemeClr val="bg1"/>
                </a:solidFill>
                <a:ea typeface="+mn-lt"/>
                <a:cs typeface="+mn-lt"/>
              </a:rPr>
              <a:t>What are the top 5 best tutors?</a:t>
            </a:r>
          </a:p>
          <a:p>
            <a:pPr>
              <a:buFont typeface="Wingdings" panose="05000000000000000000" pitchFamily="2" charset="2"/>
              <a:buChar char="§"/>
            </a:pPr>
            <a:r>
              <a:rPr lang="en-GB" sz="1600" dirty="0">
                <a:solidFill>
                  <a:schemeClr val="bg1"/>
                </a:solidFill>
                <a:ea typeface="+mn-lt"/>
                <a:cs typeface="+mn-lt"/>
              </a:rPr>
              <a:t>Which are the profile of the best evaluated tutors?</a:t>
            </a:r>
          </a:p>
          <a:p>
            <a:pPr>
              <a:buFont typeface="Wingdings" panose="05000000000000000000" pitchFamily="2" charset="2"/>
              <a:buChar char="§"/>
            </a:pPr>
            <a:r>
              <a:rPr lang="en-GB" sz="1600" dirty="0">
                <a:solidFill>
                  <a:schemeClr val="bg1"/>
                </a:solidFill>
                <a:ea typeface="+mn-lt"/>
                <a:cs typeface="+mn-lt"/>
              </a:rPr>
              <a:t>How many tutors are selected by students per year?  </a:t>
            </a:r>
          </a:p>
          <a:p>
            <a:pPr>
              <a:buFont typeface="Wingdings" panose="05000000000000000000" pitchFamily="2" charset="2"/>
              <a:buChar char="§"/>
            </a:pPr>
            <a:r>
              <a:rPr lang="en-GB" sz="1600" dirty="0">
                <a:solidFill>
                  <a:schemeClr val="bg1"/>
                </a:solidFill>
                <a:ea typeface="+mn-lt"/>
                <a:cs typeface="+mn-lt"/>
              </a:rPr>
              <a:t>How many days a week on average are attended by students?</a:t>
            </a:r>
          </a:p>
          <a:p>
            <a:pPr>
              <a:buFont typeface="Wingdings" panose="05000000000000000000" pitchFamily="2" charset="2"/>
              <a:buChar char="§"/>
            </a:pPr>
            <a:r>
              <a:rPr lang="en-GB" sz="1600" dirty="0">
                <a:solidFill>
                  <a:schemeClr val="bg1"/>
                </a:solidFill>
                <a:ea typeface="+mn-lt"/>
                <a:cs typeface="+mn-lt"/>
              </a:rPr>
              <a:t>What is the number of Tutoring sessions per week by User and Teacher?</a:t>
            </a:r>
          </a:p>
          <a:p>
            <a:pPr>
              <a:buFont typeface="Wingdings" panose="05000000000000000000" pitchFamily="2" charset="2"/>
              <a:buChar char="§"/>
            </a:pPr>
            <a:r>
              <a:rPr lang="en-GB" sz="1600" dirty="0">
                <a:solidFill>
                  <a:schemeClr val="bg1"/>
                </a:solidFill>
                <a:ea typeface="+mn-lt"/>
                <a:cs typeface="+mn-lt"/>
              </a:rPr>
              <a:t>What is the average duration of Tutoring a session by User and Teacher</a:t>
            </a:r>
          </a:p>
          <a:p>
            <a:pPr>
              <a:buFont typeface="Wingdings" panose="05000000000000000000" pitchFamily="2" charset="2"/>
              <a:buChar char="§"/>
            </a:pPr>
            <a:r>
              <a:rPr lang="en-GB" sz="1600" dirty="0">
                <a:solidFill>
                  <a:schemeClr val="bg1"/>
                </a:solidFill>
                <a:ea typeface="+mn-lt"/>
                <a:cs typeface="+mn-lt"/>
              </a:rPr>
              <a:t>At which hours, Tutoring are most requested?</a:t>
            </a:r>
          </a:p>
          <a:p>
            <a:pPr marL="227965" indent="-227965">
              <a:buFont typeface="Wingdings,Sans-Serif" panose="020B0604020202020204" pitchFamily="34" charset="0"/>
              <a:buChar char="§"/>
            </a:pPr>
            <a:r>
              <a:rPr lang="en-GB" sz="1600" dirty="0">
                <a:solidFill>
                  <a:schemeClr val="bg1"/>
                </a:solidFill>
                <a:ea typeface="+mn-lt"/>
                <a:cs typeface="+mn-lt"/>
              </a:rPr>
              <a:t>What percentage of classes had connection problems?</a:t>
            </a:r>
          </a:p>
          <a:p>
            <a:pPr marL="227965" indent="-227965">
              <a:buFont typeface="Wingdings,Sans-Serif" panose="020B0604020202020204" pitchFamily="34" charset="0"/>
              <a:buChar char="§"/>
            </a:pPr>
            <a:r>
              <a:rPr lang="en-GB" sz="1600" dirty="0">
                <a:solidFill>
                  <a:schemeClr val="bg1"/>
                </a:solidFill>
                <a:ea typeface="+mn-lt"/>
                <a:cs typeface="+mn-lt"/>
              </a:rPr>
              <a:t>How many classes occur simultaneously in the app?</a:t>
            </a:r>
          </a:p>
          <a:p>
            <a:pPr marL="227965" indent="-227965">
              <a:buFont typeface="Wingdings,Sans-Serif" panose="020B0604020202020204" pitchFamily="34" charset="0"/>
              <a:buChar char="§"/>
            </a:pPr>
            <a:r>
              <a:rPr lang="en-GB" sz="1600" dirty="0">
                <a:solidFill>
                  <a:schemeClr val="bg1"/>
                </a:solidFill>
                <a:ea typeface="+mn-lt"/>
                <a:cs typeface="+mn-lt"/>
              </a:rPr>
              <a:t>What is the average amount of time a teacher and the students stays on </a:t>
            </a:r>
            <a:r>
              <a:rPr lang="en-GB" sz="1600" dirty="0" err="1">
                <a:solidFill>
                  <a:schemeClr val="bg1"/>
                </a:solidFill>
                <a:ea typeface="+mn-lt"/>
                <a:cs typeface="+mn-lt"/>
              </a:rPr>
              <a:t>Cambly</a:t>
            </a:r>
            <a:r>
              <a:rPr lang="en-GB" sz="1600" dirty="0">
                <a:solidFill>
                  <a:schemeClr val="bg1"/>
                </a:solidFill>
                <a:ea typeface="+mn-lt"/>
                <a:cs typeface="+mn-lt"/>
              </a:rPr>
              <a:t>? For what reasons do users leave the app?</a:t>
            </a:r>
          </a:p>
          <a:p>
            <a:pPr marL="227965" indent="-227965">
              <a:buFont typeface="Wingdings,Sans-Serif" panose="020B0604020202020204" pitchFamily="34" charset="0"/>
              <a:buChar char="§"/>
            </a:pPr>
            <a:r>
              <a:rPr lang="en-GB" sz="1600" dirty="0">
                <a:solidFill>
                  <a:schemeClr val="bg1"/>
                </a:solidFill>
                <a:ea typeface="+mn-lt"/>
                <a:cs typeface="+mn-lt"/>
              </a:rPr>
              <a:t>How many days a week on average are offered by teachers? And  by the best rated? </a:t>
            </a:r>
          </a:p>
          <a:p>
            <a:pPr marL="227965" indent="-227965">
              <a:buFont typeface="Wingdings,Sans-Serif" panose="020B0604020202020204" pitchFamily="34" charset="0"/>
              <a:buChar char="§"/>
            </a:pPr>
            <a:r>
              <a:rPr lang="en-GB" sz="1600" dirty="0">
                <a:solidFill>
                  <a:schemeClr val="bg1"/>
                </a:solidFill>
                <a:ea typeface="+mn-lt"/>
                <a:cs typeface="+mn-lt"/>
              </a:rPr>
              <a:t>There were tutors available to attend students at the requested time and online?</a:t>
            </a:r>
            <a:endParaRPr lang="en-US" sz="1600" dirty="0">
              <a:solidFill>
                <a:schemeClr val="bg1"/>
              </a:solidFill>
              <a:ea typeface="+mn-lt"/>
              <a:cs typeface="+mn-lt"/>
            </a:endParaRPr>
          </a:p>
          <a:p>
            <a:pPr marL="227965" indent="-227965">
              <a:buFont typeface="Wingdings,Sans-Serif" panose="020B0604020202020204" pitchFamily="34" charset="0"/>
              <a:buChar char="§"/>
            </a:pPr>
            <a:endParaRPr lang="en-US" sz="1600" dirty="0">
              <a:solidFill>
                <a:schemeClr val="bg1"/>
              </a:solidFill>
              <a:ea typeface="+mn-lt"/>
              <a:cs typeface="+mn-lt"/>
            </a:endParaRPr>
          </a:p>
          <a:p>
            <a:pPr marL="227965" indent="-227965">
              <a:buFont typeface="Wingdings,Sans-Serif" panose="020B0604020202020204" pitchFamily="34" charset="0"/>
              <a:buChar char="§"/>
            </a:pPr>
            <a:endParaRPr lang="en-US" sz="1600" dirty="0">
              <a:solidFill>
                <a:schemeClr val="bg1"/>
              </a:solidFill>
              <a:ea typeface="+mn-lt"/>
              <a:cs typeface="+mn-lt"/>
            </a:endParaRPr>
          </a:p>
          <a:p>
            <a:pPr marL="227965" indent="-227965">
              <a:buFont typeface="Wingdings,Sans-Serif" panose="020B0604020202020204" pitchFamily="34" charset="0"/>
              <a:buChar char="§"/>
            </a:pPr>
            <a:endParaRPr lang="en-US" sz="1600" dirty="0">
              <a:solidFill>
                <a:schemeClr val="bg1"/>
              </a:solidFill>
              <a:ea typeface="+mn-lt"/>
              <a:cs typeface="+mn-lt"/>
            </a:endParaRPr>
          </a:p>
        </p:txBody>
      </p:sp>
    </p:spTree>
    <p:extLst>
      <p:ext uri="{BB962C8B-B14F-4D97-AF65-F5344CB8AC3E}">
        <p14:creationId xmlns:p14="http://schemas.microsoft.com/office/powerpoint/2010/main" val="3763263115"/>
      </p:ext>
    </p:extLst>
  </p:cSld>
  <p:clrMapOvr>
    <a:overrideClrMapping bg1="dk1" tx1="lt1" bg2="dk2" tx2="lt2" accent1="accent1" accent2="accent2" accent3="accent3" accent4="accent4" accent5="accent5" accent6="accent6" hlink="hlink" folHlink="folHlink"/>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F20E6A9-AE8B-4415-A6EA-9752681B3F75}"/>
              </a:ext>
            </a:extLst>
          </p:cNvPr>
          <p:cNvSpPr>
            <a:spLocks noGrp="1"/>
          </p:cNvSpPr>
          <p:nvPr>
            <p:ph type="title"/>
          </p:nvPr>
        </p:nvSpPr>
        <p:spPr>
          <a:xfrm>
            <a:off x="841248" y="256032"/>
            <a:ext cx="10506456" cy="1014984"/>
          </a:xfrm>
        </p:spPr>
        <p:txBody>
          <a:bodyPr anchor="b">
            <a:normAutofit/>
          </a:bodyPr>
          <a:lstStyle/>
          <a:p>
            <a:r>
              <a:rPr lang="en-GB" dirty="0"/>
              <a:t>Granularity level of the business process</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 name="Rectangle 9" descr="Sala de aula">
            <a:extLst>
              <a:ext uri="{FF2B5EF4-FFF2-40B4-BE49-F238E27FC236}">
                <a16:creationId xmlns:a16="http://schemas.microsoft.com/office/drawing/2014/main" id="{6CF81AB8-E08C-4340-9DF4-35FE3EADFCBA}"/>
              </a:ext>
            </a:extLst>
          </p:cNvPr>
          <p:cNvSpPr/>
          <p:nvPr/>
        </p:nvSpPr>
        <p:spPr>
          <a:xfrm>
            <a:off x="7694008" y="2414274"/>
            <a:ext cx="967148" cy="967148"/>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nvGrpSpPr>
          <p:cNvPr id="12" name="Group 11">
            <a:extLst>
              <a:ext uri="{FF2B5EF4-FFF2-40B4-BE49-F238E27FC236}">
                <a16:creationId xmlns:a16="http://schemas.microsoft.com/office/drawing/2014/main" id="{4B6E6918-BB33-4D75-BC53-B8908FCEF4ED}"/>
              </a:ext>
            </a:extLst>
          </p:cNvPr>
          <p:cNvGrpSpPr/>
          <p:nvPr/>
        </p:nvGrpSpPr>
        <p:grpSpPr>
          <a:xfrm>
            <a:off x="2301518" y="4035498"/>
            <a:ext cx="3755934" cy="455709"/>
            <a:chOff x="1258005" y="2499629"/>
            <a:chExt cx="3755934" cy="455709"/>
          </a:xfrm>
        </p:grpSpPr>
        <p:sp>
          <p:nvSpPr>
            <p:cNvPr id="24" name="Rectangle 23">
              <a:extLst>
                <a:ext uri="{FF2B5EF4-FFF2-40B4-BE49-F238E27FC236}">
                  <a16:creationId xmlns:a16="http://schemas.microsoft.com/office/drawing/2014/main" id="{E7185622-63BA-4DCD-B0C5-E2E68E4C7F86}"/>
                </a:ext>
              </a:extLst>
            </p:cNvPr>
            <p:cNvSpPr/>
            <p:nvPr/>
          </p:nvSpPr>
          <p:spPr>
            <a:xfrm>
              <a:off x="1258005" y="2499629"/>
              <a:ext cx="3755934" cy="45570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5" name="TextBox 24">
              <a:extLst>
                <a:ext uri="{FF2B5EF4-FFF2-40B4-BE49-F238E27FC236}">
                  <a16:creationId xmlns:a16="http://schemas.microsoft.com/office/drawing/2014/main" id="{70B347BC-AC74-4AC3-8338-E8CF491F3086}"/>
                </a:ext>
              </a:extLst>
            </p:cNvPr>
            <p:cNvSpPr txBox="1"/>
            <p:nvPr/>
          </p:nvSpPr>
          <p:spPr>
            <a:xfrm>
              <a:off x="1258005" y="2499629"/>
              <a:ext cx="3755934" cy="45570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GB" sz="1400" kern="1200" dirty="0"/>
                <a:t>Sales per customer per tutor per course per promotion per day</a:t>
              </a:r>
              <a:endParaRPr lang="en-US" sz="1400" kern="1200" dirty="0"/>
            </a:p>
          </p:txBody>
        </p:sp>
      </p:grpSp>
      <p:grpSp>
        <p:nvGrpSpPr>
          <p:cNvPr id="14" name="Group 13">
            <a:extLst>
              <a:ext uri="{FF2B5EF4-FFF2-40B4-BE49-F238E27FC236}">
                <a16:creationId xmlns:a16="http://schemas.microsoft.com/office/drawing/2014/main" id="{BBA0AA0C-4B5A-40C7-9B54-C542AFA802DF}"/>
              </a:ext>
            </a:extLst>
          </p:cNvPr>
          <p:cNvGrpSpPr/>
          <p:nvPr/>
        </p:nvGrpSpPr>
        <p:grpSpPr>
          <a:xfrm>
            <a:off x="6802005" y="3558733"/>
            <a:ext cx="2763281" cy="414492"/>
            <a:chOff x="5758492" y="2022864"/>
            <a:chExt cx="2763281" cy="414492"/>
          </a:xfrm>
        </p:grpSpPr>
        <p:sp>
          <p:nvSpPr>
            <p:cNvPr id="22" name="Rectangle 21">
              <a:extLst>
                <a:ext uri="{FF2B5EF4-FFF2-40B4-BE49-F238E27FC236}">
                  <a16:creationId xmlns:a16="http://schemas.microsoft.com/office/drawing/2014/main" id="{736F9820-6AAC-4EBA-908F-9D951D4F4AC1}"/>
                </a:ext>
              </a:extLst>
            </p:cNvPr>
            <p:cNvSpPr/>
            <p:nvPr/>
          </p:nvSpPr>
          <p:spPr>
            <a:xfrm>
              <a:off x="5758492" y="2022864"/>
              <a:ext cx="2763281" cy="41449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3" name="TextBox 22">
              <a:extLst>
                <a:ext uri="{FF2B5EF4-FFF2-40B4-BE49-F238E27FC236}">
                  <a16:creationId xmlns:a16="http://schemas.microsoft.com/office/drawing/2014/main" id="{36133488-5A8A-4099-B3F9-88A6BA7EA560}"/>
                </a:ext>
              </a:extLst>
            </p:cNvPr>
            <p:cNvSpPr txBox="1"/>
            <p:nvPr/>
          </p:nvSpPr>
          <p:spPr>
            <a:xfrm>
              <a:off x="5758492" y="2022864"/>
              <a:ext cx="2763281" cy="41449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GB" sz="2000" kern="1200" dirty="0"/>
                <a:t>Tutoring</a:t>
              </a:r>
              <a:endParaRPr lang="en-US" sz="2000" kern="1200" dirty="0"/>
            </a:p>
          </p:txBody>
        </p:sp>
      </p:grpSp>
      <p:grpSp>
        <p:nvGrpSpPr>
          <p:cNvPr id="15" name="Group 14">
            <a:extLst>
              <a:ext uri="{FF2B5EF4-FFF2-40B4-BE49-F238E27FC236}">
                <a16:creationId xmlns:a16="http://schemas.microsoft.com/office/drawing/2014/main" id="{9B5E4D77-F1D9-4136-AEA8-765D6C95D3EC}"/>
              </a:ext>
            </a:extLst>
          </p:cNvPr>
          <p:cNvGrpSpPr/>
          <p:nvPr/>
        </p:nvGrpSpPr>
        <p:grpSpPr>
          <a:xfrm>
            <a:off x="6864165" y="4065096"/>
            <a:ext cx="3026317" cy="455709"/>
            <a:chOff x="5820652" y="2529227"/>
            <a:chExt cx="3026317" cy="455709"/>
          </a:xfrm>
        </p:grpSpPr>
        <p:sp>
          <p:nvSpPr>
            <p:cNvPr id="20" name="Rectangle 19">
              <a:extLst>
                <a:ext uri="{FF2B5EF4-FFF2-40B4-BE49-F238E27FC236}">
                  <a16:creationId xmlns:a16="http://schemas.microsoft.com/office/drawing/2014/main" id="{7AD89A12-948D-4C5C-92F4-2F399F510B29}"/>
                </a:ext>
              </a:extLst>
            </p:cNvPr>
            <p:cNvSpPr/>
            <p:nvPr/>
          </p:nvSpPr>
          <p:spPr>
            <a:xfrm>
              <a:off x="5820652" y="2529227"/>
              <a:ext cx="3026317" cy="45570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1" name="TextBox 20">
              <a:extLst>
                <a:ext uri="{FF2B5EF4-FFF2-40B4-BE49-F238E27FC236}">
                  <a16:creationId xmlns:a16="http://schemas.microsoft.com/office/drawing/2014/main" id="{21E749D5-E1C6-477B-9636-5B9CB4E5F408}"/>
                </a:ext>
              </a:extLst>
            </p:cNvPr>
            <p:cNvSpPr txBox="1"/>
            <p:nvPr/>
          </p:nvSpPr>
          <p:spPr>
            <a:xfrm>
              <a:off x="5820652" y="2529227"/>
              <a:ext cx="3026317" cy="45570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it-IT" sz="1400" kern="1200" dirty="0"/>
                <a:t>Tutoring per customer per tutor per course per day</a:t>
              </a:r>
              <a:endParaRPr lang="en-US" sz="1400" kern="1200" dirty="0"/>
            </a:p>
          </p:txBody>
        </p:sp>
      </p:grpSp>
      <p:sp>
        <p:nvSpPr>
          <p:cNvPr id="16" name="Rectangle 15" descr="Estatísticas">
            <a:extLst>
              <a:ext uri="{FF2B5EF4-FFF2-40B4-BE49-F238E27FC236}">
                <a16:creationId xmlns:a16="http://schemas.microsoft.com/office/drawing/2014/main" id="{705226BB-5D31-4289-963A-CDDAC4AFC97A}"/>
              </a:ext>
            </a:extLst>
          </p:cNvPr>
          <p:cNvSpPr/>
          <p:nvPr/>
        </p:nvSpPr>
        <p:spPr>
          <a:xfrm>
            <a:off x="3357902" y="2337195"/>
            <a:ext cx="1240300" cy="1240300"/>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nvGrpSpPr>
          <p:cNvPr id="17" name="Group 16">
            <a:extLst>
              <a:ext uri="{FF2B5EF4-FFF2-40B4-BE49-F238E27FC236}">
                <a16:creationId xmlns:a16="http://schemas.microsoft.com/office/drawing/2014/main" id="{9B7EBC5E-18A7-4D48-B02E-025ACE82DC4A}"/>
              </a:ext>
            </a:extLst>
          </p:cNvPr>
          <p:cNvGrpSpPr/>
          <p:nvPr/>
        </p:nvGrpSpPr>
        <p:grpSpPr>
          <a:xfrm>
            <a:off x="2608353" y="3535152"/>
            <a:ext cx="2763281" cy="414492"/>
            <a:chOff x="1564840" y="1999283"/>
            <a:chExt cx="2763281" cy="414492"/>
          </a:xfrm>
        </p:grpSpPr>
        <p:sp>
          <p:nvSpPr>
            <p:cNvPr id="18" name="Rectangle 17">
              <a:extLst>
                <a:ext uri="{FF2B5EF4-FFF2-40B4-BE49-F238E27FC236}">
                  <a16:creationId xmlns:a16="http://schemas.microsoft.com/office/drawing/2014/main" id="{579DB10A-2220-40A7-8441-E6113C15F49F}"/>
                </a:ext>
              </a:extLst>
            </p:cNvPr>
            <p:cNvSpPr/>
            <p:nvPr/>
          </p:nvSpPr>
          <p:spPr>
            <a:xfrm>
              <a:off x="1564840" y="1999283"/>
              <a:ext cx="2763281" cy="41449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9" name="TextBox 18">
              <a:extLst>
                <a:ext uri="{FF2B5EF4-FFF2-40B4-BE49-F238E27FC236}">
                  <a16:creationId xmlns:a16="http://schemas.microsoft.com/office/drawing/2014/main" id="{8340D9AE-4274-4262-A583-A5B8F5B71EB2}"/>
                </a:ext>
              </a:extLst>
            </p:cNvPr>
            <p:cNvSpPr txBox="1"/>
            <p:nvPr/>
          </p:nvSpPr>
          <p:spPr>
            <a:xfrm>
              <a:off x="1564840" y="1999283"/>
              <a:ext cx="2763281" cy="41449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GB" sz="2000" kern="1200" dirty="0"/>
                <a:t>Sales </a:t>
              </a:r>
            </a:p>
          </p:txBody>
        </p:sp>
      </p:grpSp>
    </p:spTree>
    <p:extLst>
      <p:ext uri="{BB962C8B-B14F-4D97-AF65-F5344CB8AC3E}">
        <p14:creationId xmlns:p14="http://schemas.microsoft.com/office/powerpoint/2010/main" val="4683021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4CCA3-FB8C-4D1F-B2D0-B442391FF70D}"/>
              </a:ext>
            </a:extLst>
          </p:cNvPr>
          <p:cNvSpPr>
            <a:spLocks noGrp="1"/>
          </p:cNvSpPr>
          <p:nvPr>
            <p:ph type="title"/>
          </p:nvPr>
        </p:nvSpPr>
        <p:spPr/>
        <p:txBody>
          <a:bodyPr/>
          <a:lstStyle/>
          <a:p>
            <a:r>
              <a:rPr lang="en-GB" dirty="0"/>
              <a:t>Development of a DW</a:t>
            </a:r>
          </a:p>
        </p:txBody>
      </p:sp>
      <p:graphicFrame>
        <p:nvGraphicFramePr>
          <p:cNvPr id="4" name="Content Placeholder 3">
            <a:extLst>
              <a:ext uri="{FF2B5EF4-FFF2-40B4-BE49-F238E27FC236}">
                <a16:creationId xmlns:a16="http://schemas.microsoft.com/office/drawing/2014/main" id="{438B5A85-6AD9-4FF0-8222-75C8913404DA}"/>
              </a:ext>
            </a:extLst>
          </p:cNvPr>
          <p:cNvGraphicFramePr>
            <a:graphicFrameLocks noGrp="1"/>
          </p:cNvGraphicFramePr>
          <p:nvPr>
            <p:ph idx="1"/>
            <p:extLst>
              <p:ext uri="{D42A27DB-BD31-4B8C-83A1-F6EECF244321}">
                <p14:modId xmlns:p14="http://schemas.microsoft.com/office/powerpoint/2010/main" val="1263001849"/>
              </p:ext>
            </p:extLst>
          </p:nvPr>
        </p:nvGraphicFramePr>
        <p:xfrm>
          <a:off x="5274142" y="1670203"/>
          <a:ext cx="5448694" cy="2291420"/>
        </p:xfrm>
        <a:graphic>
          <a:graphicData uri="http://schemas.openxmlformats.org/drawingml/2006/table">
            <a:tbl>
              <a:tblPr firstRow="1" firstCol="1" bandRow="1">
                <a:tableStyleId>{5C22544A-7EE6-4342-B048-85BDC9FD1C3A}</a:tableStyleId>
              </a:tblPr>
              <a:tblGrid>
                <a:gridCol w="1177948">
                  <a:extLst>
                    <a:ext uri="{9D8B030D-6E8A-4147-A177-3AD203B41FA5}">
                      <a16:colId xmlns:a16="http://schemas.microsoft.com/office/drawing/2014/main" val="3420504195"/>
                    </a:ext>
                  </a:extLst>
                </a:gridCol>
                <a:gridCol w="591706">
                  <a:extLst>
                    <a:ext uri="{9D8B030D-6E8A-4147-A177-3AD203B41FA5}">
                      <a16:colId xmlns:a16="http://schemas.microsoft.com/office/drawing/2014/main" val="2385775122"/>
                    </a:ext>
                  </a:extLst>
                </a:gridCol>
                <a:gridCol w="591706">
                  <a:extLst>
                    <a:ext uri="{9D8B030D-6E8A-4147-A177-3AD203B41FA5}">
                      <a16:colId xmlns:a16="http://schemas.microsoft.com/office/drawing/2014/main" val="681734724"/>
                    </a:ext>
                  </a:extLst>
                </a:gridCol>
                <a:gridCol w="591706">
                  <a:extLst>
                    <a:ext uri="{9D8B030D-6E8A-4147-A177-3AD203B41FA5}">
                      <a16:colId xmlns:a16="http://schemas.microsoft.com/office/drawing/2014/main" val="1844238842"/>
                    </a:ext>
                  </a:extLst>
                </a:gridCol>
                <a:gridCol w="590926">
                  <a:extLst>
                    <a:ext uri="{9D8B030D-6E8A-4147-A177-3AD203B41FA5}">
                      <a16:colId xmlns:a16="http://schemas.microsoft.com/office/drawing/2014/main" val="3262957027"/>
                    </a:ext>
                  </a:extLst>
                </a:gridCol>
                <a:gridCol w="590926">
                  <a:extLst>
                    <a:ext uri="{9D8B030D-6E8A-4147-A177-3AD203B41FA5}">
                      <a16:colId xmlns:a16="http://schemas.microsoft.com/office/drawing/2014/main" val="4037795348"/>
                    </a:ext>
                  </a:extLst>
                </a:gridCol>
                <a:gridCol w="590926">
                  <a:extLst>
                    <a:ext uri="{9D8B030D-6E8A-4147-A177-3AD203B41FA5}">
                      <a16:colId xmlns:a16="http://schemas.microsoft.com/office/drawing/2014/main" val="741435779"/>
                    </a:ext>
                  </a:extLst>
                </a:gridCol>
                <a:gridCol w="722850">
                  <a:extLst>
                    <a:ext uri="{9D8B030D-6E8A-4147-A177-3AD203B41FA5}">
                      <a16:colId xmlns:a16="http://schemas.microsoft.com/office/drawing/2014/main" val="3641944217"/>
                    </a:ext>
                  </a:extLst>
                </a:gridCol>
              </a:tblGrid>
              <a:tr h="1540565">
                <a:tc>
                  <a:txBody>
                    <a:bodyPr/>
                    <a:lstStyle/>
                    <a:p>
                      <a:pPr marR="342900">
                        <a:lnSpc>
                          <a:spcPct val="125000"/>
                        </a:lnSpc>
                        <a:spcAft>
                          <a:spcPts val="1000"/>
                        </a:spcAft>
                      </a:pPr>
                      <a:r>
                        <a:rPr lang="en-US" sz="1100">
                          <a:effectLst/>
                        </a:rPr>
                        <a:t> </a:t>
                      </a:r>
                      <a:endParaRPr lang="en-GB" sz="1000">
                        <a:effectLst/>
                        <a:latin typeface="Bookman Old Style" panose="02050604050505020204" pitchFamily="18" charset="0"/>
                        <a:ea typeface="Calibri" panose="020F0502020204030204" pitchFamily="34" charset="0"/>
                        <a:cs typeface="Arial" panose="020B0604020202020204" pitchFamily="34" charset="0"/>
                      </a:endParaRPr>
                    </a:p>
                  </a:txBody>
                  <a:tcPr marL="74825" marR="74825" marT="0" marB="0"/>
                </a:tc>
                <a:tc>
                  <a:txBody>
                    <a:bodyPr/>
                    <a:lstStyle/>
                    <a:p>
                      <a:pPr marL="71755" marR="71755">
                        <a:lnSpc>
                          <a:spcPct val="125000"/>
                        </a:lnSpc>
                        <a:spcAft>
                          <a:spcPts val="1000"/>
                        </a:spcAft>
                      </a:pPr>
                      <a:r>
                        <a:rPr lang="en-US" sz="1100">
                          <a:effectLst/>
                        </a:rPr>
                        <a:t>Date</a:t>
                      </a:r>
                      <a:endParaRPr lang="en-GB" sz="1000">
                        <a:effectLst/>
                        <a:latin typeface="Bookman Old Style" panose="02050604050505020204" pitchFamily="18" charset="0"/>
                        <a:ea typeface="Calibri" panose="020F0502020204030204" pitchFamily="34" charset="0"/>
                        <a:cs typeface="Arial" panose="020B0604020202020204" pitchFamily="34" charset="0"/>
                      </a:endParaRPr>
                    </a:p>
                  </a:txBody>
                  <a:tcPr marL="74825" marR="74825" marT="0" marB="0" vert="vert270" anchor="ctr"/>
                </a:tc>
                <a:tc>
                  <a:txBody>
                    <a:bodyPr/>
                    <a:lstStyle/>
                    <a:p>
                      <a:pPr marL="71755" marR="71755">
                        <a:lnSpc>
                          <a:spcPct val="125000"/>
                        </a:lnSpc>
                        <a:spcAft>
                          <a:spcPts val="1000"/>
                        </a:spcAft>
                      </a:pPr>
                      <a:r>
                        <a:rPr lang="en-US" sz="1100">
                          <a:effectLst/>
                        </a:rPr>
                        <a:t>Customer</a:t>
                      </a:r>
                      <a:endParaRPr lang="en-GB" sz="1000">
                        <a:effectLst/>
                        <a:latin typeface="Bookman Old Style" panose="02050604050505020204" pitchFamily="18" charset="0"/>
                        <a:ea typeface="Calibri" panose="020F0502020204030204" pitchFamily="34" charset="0"/>
                        <a:cs typeface="Arial" panose="020B0604020202020204" pitchFamily="34" charset="0"/>
                      </a:endParaRPr>
                    </a:p>
                  </a:txBody>
                  <a:tcPr marL="74825" marR="74825" marT="0" marB="0" vert="vert270" anchor="ctr"/>
                </a:tc>
                <a:tc>
                  <a:txBody>
                    <a:bodyPr/>
                    <a:lstStyle/>
                    <a:p>
                      <a:pPr marL="71755" marR="71755">
                        <a:lnSpc>
                          <a:spcPct val="125000"/>
                        </a:lnSpc>
                        <a:spcAft>
                          <a:spcPts val="1000"/>
                        </a:spcAft>
                      </a:pPr>
                      <a:r>
                        <a:rPr lang="en-US" sz="1100" dirty="0">
                          <a:effectLst/>
                        </a:rPr>
                        <a:t>Student</a:t>
                      </a:r>
                      <a:endParaRPr lang="en-GB" sz="1000" dirty="0">
                        <a:effectLst/>
                        <a:latin typeface="Bookman Old Style" panose="02050604050505020204" pitchFamily="18" charset="0"/>
                        <a:ea typeface="Calibri" panose="020F0502020204030204" pitchFamily="34" charset="0"/>
                        <a:cs typeface="Arial" panose="020B0604020202020204" pitchFamily="34" charset="0"/>
                      </a:endParaRPr>
                    </a:p>
                  </a:txBody>
                  <a:tcPr marL="74825" marR="74825" marT="0" marB="0" vert="vert270" anchor="ctr"/>
                </a:tc>
                <a:tc>
                  <a:txBody>
                    <a:bodyPr/>
                    <a:lstStyle/>
                    <a:p>
                      <a:pPr marL="71755" marR="71755">
                        <a:lnSpc>
                          <a:spcPct val="125000"/>
                        </a:lnSpc>
                        <a:spcAft>
                          <a:spcPts val="1000"/>
                        </a:spcAft>
                      </a:pPr>
                      <a:r>
                        <a:rPr lang="en-US" sz="1100">
                          <a:effectLst/>
                        </a:rPr>
                        <a:t>Tutor</a:t>
                      </a:r>
                      <a:endParaRPr lang="en-GB" sz="1000">
                        <a:effectLst/>
                        <a:latin typeface="Bookman Old Style" panose="02050604050505020204" pitchFamily="18" charset="0"/>
                        <a:ea typeface="Calibri" panose="020F0502020204030204" pitchFamily="34" charset="0"/>
                        <a:cs typeface="Arial" panose="020B0604020202020204" pitchFamily="34" charset="0"/>
                      </a:endParaRPr>
                    </a:p>
                  </a:txBody>
                  <a:tcPr marL="74825" marR="74825" marT="0" marB="0" vert="vert270" anchor="ctr"/>
                </a:tc>
                <a:tc>
                  <a:txBody>
                    <a:bodyPr/>
                    <a:lstStyle/>
                    <a:p>
                      <a:pPr marL="71755" marR="71755">
                        <a:lnSpc>
                          <a:spcPct val="125000"/>
                        </a:lnSpc>
                        <a:spcAft>
                          <a:spcPts val="1000"/>
                        </a:spcAft>
                      </a:pPr>
                      <a:r>
                        <a:rPr lang="en-US" sz="1100">
                          <a:effectLst/>
                        </a:rPr>
                        <a:t>Course</a:t>
                      </a:r>
                      <a:endParaRPr lang="en-GB" sz="1000">
                        <a:effectLst/>
                        <a:latin typeface="Bookman Old Style" panose="02050604050505020204" pitchFamily="18" charset="0"/>
                        <a:ea typeface="Calibri" panose="020F0502020204030204" pitchFamily="34" charset="0"/>
                        <a:cs typeface="Arial" panose="020B0604020202020204" pitchFamily="34" charset="0"/>
                      </a:endParaRPr>
                    </a:p>
                  </a:txBody>
                  <a:tcPr marL="74825" marR="74825" marT="0" marB="0" vert="vert270" anchor="ctr"/>
                </a:tc>
                <a:tc>
                  <a:txBody>
                    <a:bodyPr/>
                    <a:lstStyle/>
                    <a:p>
                      <a:pPr marL="71755" marR="71755">
                        <a:lnSpc>
                          <a:spcPct val="125000"/>
                        </a:lnSpc>
                        <a:spcAft>
                          <a:spcPts val="1000"/>
                        </a:spcAft>
                      </a:pPr>
                      <a:r>
                        <a:rPr lang="en-US" sz="1000">
                          <a:effectLst/>
                        </a:rPr>
                        <a:t>P</a:t>
                      </a:r>
                      <a:r>
                        <a:rPr lang="en-US" sz="1100">
                          <a:effectLst/>
                        </a:rPr>
                        <a:t>romotion</a:t>
                      </a:r>
                      <a:endParaRPr lang="en-GB" sz="1000">
                        <a:effectLst/>
                        <a:latin typeface="Bookman Old Style" panose="02050604050505020204" pitchFamily="18" charset="0"/>
                        <a:ea typeface="Calibri" panose="020F0502020204030204" pitchFamily="34" charset="0"/>
                        <a:cs typeface="Arial" panose="020B0604020202020204" pitchFamily="34" charset="0"/>
                      </a:endParaRPr>
                    </a:p>
                  </a:txBody>
                  <a:tcPr marL="74825" marR="74825" marT="0" marB="0" vert="vert270" anchor="ctr"/>
                </a:tc>
                <a:tc>
                  <a:txBody>
                    <a:bodyPr/>
                    <a:lstStyle/>
                    <a:p>
                      <a:pPr marL="71755" marR="71755">
                        <a:lnSpc>
                          <a:spcPct val="125000"/>
                        </a:lnSpc>
                        <a:spcAft>
                          <a:spcPts val="1000"/>
                        </a:spcAft>
                      </a:pPr>
                      <a:r>
                        <a:rPr lang="en-US" sz="1100" dirty="0">
                          <a:effectLst/>
                        </a:rPr>
                        <a:t>…</a:t>
                      </a:r>
                      <a:endParaRPr lang="en-GB" sz="1000" dirty="0">
                        <a:effectLst/>
                        <a:latin typeface="Bookman Old Style" panose="02050604050505020204" pitchFamily="18" charset="0"/>
                        <a:ea typeface="Calibri" panose="020F0502020204030204" pitchFamily="34" charset="0"/>
                        <a:cs typeface="Arial" panose="020B0604020202020204" pitchFamily="34" charset="0"/>
                      </a:endParaRPr>
                    </a:p>
                  </a:txBody>
                  <a:tcPr marL="74825" marR="74825" marT="0" marB="0" vert="vert270" anchor="ctr"/>
                </a:tc>
                <a:extLst>
                  <a:ext uri="{0D108BD9-81ED-4DB2-BD59-A6C34878D82A}">
                    <a16:rowId xmlns:a16="http://schemas.microsoft.com/office/drawing/2014/main" val="875975291"/>
                  </a:ext>
                </a:extLst>
              </a:tr>
              <a:tr h="250285">
                <a:tc>
                  <a:txBody>
                    <a:bodyPr/>
                    <a:lstStyle/>
                    <a:p>
                      <a:pPr marR="342900">
                        <a:lnSpc>
                          <a:spcPct val="125000"/>
                        </a:lnSpc>
                        <a:spcAft>
                          <a:spcPts val="1000"/>
                        </a:spcAft>
                      </a:pPr>
                      <a:r>
                        <a:rPr lang="en-US" sz="1000">
                          <a:effectLst/>
                        </a:rPr>
                        <a:t>Sales</a:t>
                      </a:r>
                      <a:endParaRPr lang="en-GB" sz="1000">
                        <a:effectLst/>
                        <a:latin typeface="Bookman Old Style" panose="02050604050505020204" pitchFamily="18" charset="0"/>
                        <a:ea typeface="Calibri" panose="020F0502020204030204" pitchFamily="34" charset="0"/>
                        <a:cs typeface="Arial" panose="020B0604020202020204" pitchFamily="34" charset="0"/>
                      </a:endParaRPr>
                    </a:p>
                  </a:txBody>
                  <a:tcPr marL="74825" marR="74825" marT="0" marB="0"/>
                </a:tc>
                <a:tc>
                  <a:txBody>
                    <a:bodyPr/>
                    <a:lstStyle/>
                    <a:p>
                      <a:pPr algn="ctr">
                        <a:lnSpc>
                          <a:spcPct val="125000"/>
                        </a:lnSpc>
                        <a:spcAft>
                          <a:spcPts val="1000"/>
                        </a:spcAft>
                      </a:pPr>
                      <a:r>
                        <a:rPr lang="en-US" sz="1100">
                          <a:effectLst/>
                        </a:rPr>
                        <a:t>X</a:t>
                      </a:r>
                      <a:endParaRPr lang="en-GB" sz="1000">
                        <a:effectLst/>
                        <a:latin typeface="Bookman Old Style" panose="02050604050505020204" pitchFamily="18" charset="0"/>
                        <a:ea typeface="Calibri" panose="020F0502020204030204" pitchFamily="34" charset="0"/>
                        <a:cs typeface="Arial" panose="020B0604020202020204" pitchFamily="34" charset="0"/>
                      </a:endParaRPr>
                    </a:p>
                  </a:txBody>
                  <a:tcPr marL="74825" marR="74825" marT="0" marB="0" anchor="ctr"/>
                </a:tc>
                <a:tc>
                  <a:txBody>
                    <a:bodyPr/>
                    <a:lstStyle/>
                    <a:p>
                      <a:pPr algn="ctr">
                        <a:lnSpc>
                          <a:spcPct val="125000"/>
                        </a:lnSpc>
                        <a:spcAft>
                          <a:spcPts val="1000"/>
                        </a:spcAft>
                      </a:pPr>
                      <a:r>
                        <a:rPr lang="en-US" sz="1100">
                          <a:effectLst/>
                        </a:rPr>
                        <a:t>X</a:t>
                      </a:r>
                      <a:endParaRPr lang="en-GB" sz="1000">
                        <a:effectLst/>
                        <a:latin typeface="Bookman Old Style" panose="02050604050505020204" pitchFamily="18" charset="0"/>
                        <a:ea typeface="Calibri" panose="020F0502020204030204" pitchFamily="34" charset="0"/>
                        <a:cs typeface="Arial" panose="020B0604020202020204" pitchFamily="34" charset="0"/>
                      </a:endParaRPr>
                    </a:p>
                  </a:txBody>
                  <a:tcPr marL="74825" marR="74825" marT="0" marB="0" anchor="ctr"/>
                </a:tc>
                <a:tc>
                  <a:txBody>
                    <a:bodyPr/>
                    <a:lstStyle/>
                    <a:p>
                      <a:pPr algn="ctr">
                        <a:lnSpc>
                          <a:spcPct val="125000"/>
                        </a:lnSpc>
                        <a:spcAft>
                          <a:spcPts val="1000"/>
                        </a:spcAft>
                      </a:pPr>
                      <a:r>
                        <a:rPr lang="en-US" sz="1100">
                          <a:effectLst/>
                        </a:rPr>
                        <a:t> </a:t>
                      </a:r>
                      <a:endParaRPr lang="en-GB" sz="1000">
                        <a:effectLst/>
                        <a:latin typeface="Bookman Old Style" panose="02050604050505020204" pitchFamily="18" charset="0"/>
                        <a:ea typeface="Calibri" panose="020F0502020204030204" pitchFamily="34" charset="0"/>
                        <a:cs typeface="Arial" panose="020B0604020202020204" pitchFamily="34" charset="0"/>
                      </a:endParaRPr>
                    </a:p>
                  </a:txBody>
                  <a:tcPr marL="74825" marR="74825" marT="0" marB="0" anchor="ctr"/>
                </a:tc>
                <a:tc>
                  <a:txBody>
                    <a:bodyPr/>
                    <a:lstStyle/>
                    <a:p>
                      <a:pPr algn="ctr">
                        <a:lnSpc>
                          <a:spcPct val="125000"/>
                        </a:lnSpc>
                        <a:spcAft>
                          <a:spcPts val="1000"/>
                        </a:spcAft>
                      </a:pPr>
                      <a:r>
                        <a:rPr lang="en-US" sz="1100">
                          <a:effectLst/>
                        </a:rPr>
                        <a:t>X</a:t>
                      </a:r>
                      <a:endParaRPr lang="en-GB" sz="1000">
                        <a:effectLst/>
                        <a:latin typeface="Bookman Old Style" panose="02050604050505020204" pitchFamily="18" charset="0"/>
                        <a:ea typeface="Calibri" panose="020F0502020204030204" pitchFamily="34" charset="0"/>
                        <a:cs typeface="Arial" panose="020B0604020202020204" pitchFamily="34" charset="0"/>
                      </a:endParaRPr>
                    </a:p>
                  </a:txBody>
                  <a:tcPr marL="74825" marR="74825" marT="0" marB="0" anchor="ctr"/>
                </a:tc>
                <a:tc>
                  <a:txBody>
                    <a:bodyPr/>
                    <a:lstStyle/>
                    <a:p>
                      <a:pPr algn="ctr">
                        <a:lnSpc>
                          <a:spcPct val="125000"/>
                        </a:lnSpc>
                        <a:spcAft>
                          <a:spcPts val="1000"/>
                        </a:spcAft>
                      </a:pPr>
                      <a:r>
                        <a:rPr lang="en-US" sz="1100">
                          <a:effectLst/>
                        </a:rPr>
                        <a:t>X</a:t>
                      </a:r>
                      <a:endParaRPr lang="en-GB" sz="1000">
                        <a:effectLst/>
                        <a:latin typeface="Bookman Old Style" panose="02050604050505020204" pitchFamily="18" charset="0"/>
                        <a:ea typeface="Calibri" panose="020F0502020204030204" pitchFamily="34" charset="0"/>
                        <a:cs typeface="Arial" panose="020B0604020202020204" pitchFamily="34" charset="0"/>
                      </a:endParaRPr>
                    </a:p>
                  </a:txBody>
                  <a:tcPr marL="74825" marR="74825" marT="0" marB="0" anchor="ctr"/>
                </a:tc>
                <a:tc>
                  <a:txBody>
                    <a:bodyPr/>
                    <a:lstStyle/>
                    <a:p>
                      <a:pPr algn="ctr">
                        <a:lnSpc>
                          <a:spcPct val="125000"/>
                        </a:lnSpc>
                        <a:spcAft>
                          <a:spcPts val="1000"/>
                        </a:spcAft>
                      </a:pPr>
                      <a:r>
                        <a:rPr lang="en-US" sz="1100">
                          <a:effectLst/>
                        </a:rPr>
                        <a:t> </a:t>
                      </a:r>
                      <a:endParaRPr lang="en-GB" sz="1000">
                        <a:effectLst/>
                        <a:latin typeface="Bookman Old Style" panose="02050604050505020204" pitchFamily="18" charset="0"/>
                        <a:ea typeface="Calibri" panose="020F0502020204030204" pitchFamily="34" charset="0"/>
                        <a:cs typeface="Arial" panose="020B0604020202020204" pitchFamily="34" charset="0"/>
                      </a:endParaRPr>
                    </a:p>
                  </a:txBody>
                  <a:tcPr marL="74825" marR="74825" marT="0" marB="0" anchor="ctr"/>
                </a:tc>
                <a:tc>
                  <a:txBody>
                    <a:bodyPr/>
                    <a:lstStyle/>
                    <a:p>
                      <a:pPr algn="ctr">
                        <a:lnSpc>
                          <a:spcPct val="125000"/>
                        </a:lnSpc>
                        <a:spcAft>
                          <a:spcPts val="1000"/>
                        </a:spcAft>
                      </a:pPr>
                      <a:r>
                        <a:rPr lang="en-US" sz="1100">
                          <a:effectLst/>
                        </a:rPr>
                        <a:t> </a:t>
                      </a:r>
                      <a:endParaRPr lang="en-GB" sz="1000">
                        <a:effectLst/>
                        <a:latin typeface="Bookman Old Style" panose="02050604050505020204" pitchFamily="18" charset="0"/>
                        <a:ea typeface="Calibri" panose="020F0502020204030204" pitchFamily="34" charset="0"/>
                        <a:cs typeface="Arial" panose="020B0604020202020204" pitchFamily="34" charset="0"/>
                      </a:endParaRPr>
                    </a:p>
                  </a:txBody>
                  <a:tcPr marL="74825" marR="74825" marT="0" marB="0" anchor="ctr"/>
                </a:tc>
                <a:extLst>
                  <a:ext uri="{0D108BD9-81ED-4DB2-BD59-A6C34878D82A}">
                    <a16:rowId xmlns:a16="http://schemas.microsoft.com/office/drawing/2014/main" val="3369183629"/>
                  </a:ext>
                </a:extLst>
              </a:tr>
              <a:tr h="250285">
                <a:tc>
                  <a:txBody>
                    <a:bodyPr/>
                    <a:lstStyle/>
                    <a:p>
                      <a:pPr marR="342900">
                        <a:lnSpc>
                          <a:spcPct val="125000"/>
                        </a:lnSpc>
                        <a:spcAft>
                          <a:spcPts val="1000"/>
                        </a:spcAft>
                      </a:pPr>
                      <a:r>
                        <a:rPr lang="en-US" sz="1000">
                          <a:effectLst/>
                        </a:rPr>
                        <a:t>Tutoring</a:t>
                      </a:r>
                      <a:endParaRPr lang="en-GB" sz="1000">
                        <a:effectLst/>
                        <a:latin typeface="Bookman Old Style" panose="02050604050505020204" pitchFamily="18" charset="0"/>
                        <a:ea typeface="Calibri" panose="020F0502020204030204" pitchFamily="34" charset="0"/>
                        <a:cs typeface="Arial" panose="020B0604020202020204" pitchFamily="34" charset="0"/>
                      </a:endParaRPr>
                    </a:p>
                  </a:txBody>
                  <a:tcPr marL="74825" marR="74825" marT="0" marB="0"/>
                </a:tc>
                <a:tc>
                  <a:txBody>
                    <a:bodyPr/>
                    <a:lstStyle/>
                    <a:p>
                      <a:pPr algn="ctr">
                        <a:lnSpc>
                          <a:spcPct val="125000"/>
                        </a:lnSpc>
                        <a:spcAft>
                          <a:spcPts val="1000"/>
                        </a:spcAft>
                      </a:pPr>
                      <a:r>
                        <a:rPr lang="en-US" sz="1100">
                          <a:effectLst/>
                        </a:rPr>
                        <a:t>X</a:t>
                      </a:r>
                      <a:endParaRPr lang="en-GB" sz="1000">
                        <a:effectLst/>
                        <a:latin typeface="Bookman Old Style" panose="02050604050505020204" pitchFamily="18" charset="0"/>
                        <a:ea typeface="Calibri" panose="020F0502020204030204" pitchFamily="34" charset="0"/>
                        <a:cs typeface="Arial" panose="020B0604020202020204" pitchFamily="34" charset="0"/>
                      </a:endParaRPr>
                    </a:p>
                  </a:txBody>
                  <a:tcPr marL="74825" marR="74825" marT="0" marB="0" anchor="ctr"/>
                </a:tc>
                <a:tc>
                  <a:txBody>
                    <a:bodyPr/>
                    <a:lstStyle/>
                    <a:p>
                      <a:pPr algn="ctr">
                        <a:lnSpc>
                          <a:spcPct val="125000"/>
                        </a:lnSpc>
                        <a:spcAft>
                          <a:spcPts val="1000"/>
                        </a:spcAft>
                      </a:pPr>
                      <a:r>
                        <a:rPr lang="en-US" sz="1100">
                          <a:effectLst/>
                        </a:rPr>
                        <a:t>X</a:t>
                      </a:r>
                      <a:endParaRPr lang="en-GB" sz="1000">
                        <a:effectLst/>
                        <a:latin typeface="Bookman Old Style" panose="02050604050505020204" pitchFamily="18" charset="0"/>
                        <a:ea typeface="Calibri" panose="020F0502020204030204" pitchFamily="34" charset="0"/>
                        <a:cs typeface="Arial" panose="020B0604020202020204" pitchFamily="34" charset="0"/>
                      </a:endParaRPr>
                    </a:p>
                  </a:txBody>
                  <a:tcPr marL="74825" marR="74825" marT="0" marB="0" anchor="ctr"/>
                </a:tc>
                <a:tc>
                  <a:txBody>
                    <a:bodyPr/>
                    <a:lstStyle/>
                    <a:p>
                      <a:pPr algn="ctr">
                        <a:lnSpc>
                          <a:spcPct val="125000"/>
                        </a:lnSpc>
                        <a:spcAft>
                          <a:spcPts val="1000"/>
                        </a:spcAft>
                      </a:pPr>
                      <a:r>
                        <a:rPr lang="en-US" sz="1100">
                          <a:effectLst/>
                        </a:rPr>
                        <a:t>X</a:t>
                      </a:r>
                      <a:endParaRPr lang="en-GB" sz="1000">
                        <a:effectLst/>
                        <a:latin typeface="Bookman Old Style" panose="02050604050505020204" pitchFamily="18" charset="0"/>
                        <a:ea typeface="Calibri" panose="020F0502020204030204" pitchFamily="34" charset="0"/>
                        <a:cs typeface="Arial" panose="020B0604020202020204" pitchFamily="34" charset="0"/>
                      </a:endParaRPr>
                    </a:p>
                  </a:txBody>
                  <a:tcPr marL="74825" marR="74825" marT="0" marB="0" anchor="ctr"/>
                </a:tc>
                <a:tc>
                  <a:txBody>
                    <a:bodyPr/>
                    <a:lstStyle/>
                    <a:p>
                      <a:pPr algn="ctr">
                        <a:lnSpc>
                          <a:spcPct val="125000"/>
                        </a:lnSpc>
                        <a:spcAft>
                          <a:spcPts val="1000"/>
                        </a:spcAft>
                      </a:pPr>
                      <a:r>
                        <a:rPr lang="en-US" sz="1100">
                          <a:effectLst/>
                        </a:rPr>
                        <a:t> </a:t>
                      </a:r>
                      <a:endParaRPr lang="en-GB" sz="1000">
                        <a:effectLst/>
                        <a:latin typeface="Bookman Old Style" panose="02050604050505020204" pitchFamily="18" charset="0"/>
                        <a:ea typeface="Calibri" panose="020F0502020204030204" pitchFamily="34" charset="0"/>
                        <a:cs typeface="Arial" panose="020B0604020202020204" pitchFamily="34" charset="0"/>
                      </a:endParaRPr>
                    </a:p>
                  </a:txBody>
                  <a:tcPr marL="74825" marR="74825" marT="0" marB="0" anchor="ctr"/>
                </a:tc>
                <a:tc>
                  <a:txBody>
                    <a:bodyPr/>
                    <a:lstStyle/>
                    <a:p>
                      <a:pPr algn="ctr">
                        <a:lnSpc>
                          <a:spcPct val="125000"/>
                        </a:lnSpc>
                        <a:spcAft>
                          <a:spcPts val="1000"/>
                        </a:spcAft>
                      </a:pPr>
                      <a:r>
                        <a:rPr lang="en-US" sz="1100">
                          <a:effectLst/>
                        </a:rPr>
                        <a:t> </a:t>
                      </a:r>
                      <a:endParaRPr lang="en-GB" sz="1000">
                        <a:effectLst/>
                        <a:latin typeface="Bookman Old Style" panose="02050604050505020204" pitchFamily="18" charset="0"/>
                        <a:ea typeface="Calibri" panose="020F0502020204030204" pitchFamily="34" charset="0"/>
                        <a:cs typeface="Arial" panose="020B0604020202020204" pitchFamily="34" charset="0"/>
                      </a:endParaRPr>
                    </a:p>
                  </a:txBody>
                  <a:tcPr marL="74825" marR="74825" marT="0" marB="0" anchor="ctr"/>
                </a:tc>
                <a:tc>
                  <a:txBody>
                    <a:bodyPr/>
                    <a:lstStyle/>
                    <a:p>
                      <a:pPr algn="ctr">
                        <a:lnSpc>
                          <a:spcPct val="125000"/>
                        </a:lnSpc>
                        <a:spcAft>
                          <a:spcPts val="1000"/>
                        </a:spcAft>
                      </a:pPr>
                      <a:r>
                        <a:rPr lang="en-US" sz="1100">
                          <a:effectLst/>
                        </a:rPr>
                        <a:t>X</a:t>
                      </a:r>
                      <a:endParaRPr lang="en-GB" sz="1000">
                        <a:effectLst/>
                        <a:latin typeface="Bookman Old Style" panose="02050604050505020204" pitchFamily="18" charset="0"/>
                        <a:ea typeface="Calibri" panose="020F0502020204030204" pitchFamily="34" charset="0"/>
                        <a:cs typeface="Arial" panose="020B0604020202020204" pitchFamily="34" charset="0"/>
                      </a:endParaRPr>
                    </a:p>
                  </a:txBody>
                  <a:tcPr marL="74825" marR="74825" marT="0" marB="0" anchor="ctr"/>
                </a:tc>
                <a:tc>
                  <a:txBody>
                    <a:bodyPr/>
                    <a:lstStyle/>
                    <a:p>
                      <a:pPr>
                        <a:lnSpc>
                          <a:spcPct val="125000"/>
                        </a:lnSpc>
                        <a:spcAft>
                          <a:spcPts val="1000"/>
                        </a:spcAft>
                      </a:pPr>
                      <a:r>
                        <a:rPr lang="en-US" sz="1100">
                          <a:effectLst/>
                        </a:rPr>
                        <a:t> </a:t>
                      </a:r>
                      <a:endParaRPr lang="en-GB" sz="1000">
                        <a:effectLst/>
                        <a:latin typeface="Bookman Old Style" panose="02050604050505020204" pitchFamily="18" charset="0"/>
                        <a:ea typeface="Calibri" panose="020F0502020204030204" pitchFamily="34" charset="0"/>
                        <a:cs typeface="Arial" panose="020B0604020202020204" pitchFamily="34" charset="0"/>
                      </a:endParaRPr>
                    </a:p>
                  </a:txBody>
                  <a:tcPr marL="74825" marR="74825" marT="0" marB="0" anchor="ctr"/>
                </a:tc>
                <a:extLst>
                  <a:ext uri="{0D108BD9-81ED-4DB2-BD59-A6C34878D82A}">
                    <a16:rowId xmlns:a16="http://schemas.microsoft.com/office/drawing/2014/main" val="415340460"/>
                  </a:ext>
                </a:extLst>
              </a:tr>
              <a:tr h="250285">
                <a:tc>
                  <a:txBody>
                    <a:bodyPr/>
                    <a:lstStyle/>
                    <a:p>
                      <a:pPr marR="342900">
                        <a:lnSpc>
                          <a:spcPct val="125000"/>
                        </a:lnSpc>
                        <a:spcAft>
                          <a:spcPts val="1000"/>
                        </a:spcAft>
                      </a:pPr>
                      <a:r>
                        <a:rPr lang="en-US" sz="1000">
                          <a:effectLst/>
                        </a:rPr>
                        <a:t>…</a:t>
                      </a:r>
                      <a:endParaRPr lang="en-GB" sz="1000">
                        <a:effectLst/>
                        <a:latin typeface="Bookman Old Style" panose="02050604050505020204" pitchFamily="18" charset="0"/>
                        <a:ea typeface="Calibri" panose="020F0502020204030204" pitchFamily="34" charset="0"/>
                        <a:cs typeface="Arial" panose="020B0604020202020204" pitchFamily="34" charset="0"/>
                      </a:endParaRPr>
                    </a:p>
                  </a:txBody>
                  <a:tcPr marL="74825" marR="74825" marT="0" marB="0"/>
                </a:tc>
                <a:tc>
                  <a:txBody>
                    <a:bodyPr/>
                    <a:lstStyle/>
                    <a:p>
                      <a:pPr algn="ctr">
                        <a:lnSpc>
                          <a:spcPct val="125000"/>
                        </a:lnSpc>
                        <a:spcAft>
                          <a:spcPts val="1000"/>
                        </a:spcAft>
                      </a:pPr>
                      <a:r>
                        <a:rPr lang="en-US" sz="1100">
                          <a:effectLst/>
                        </a:rPr>
                        <a:t> </a:t>
                      </a:r>
                      <a:endParaRPr lang="en-GB" sz="1000">
                        <a:effectLst/>
                        <a:latin typeface="Bookman Old Style" panose="02050604050505020204" pitchFamily="18" charset="0"/>
                        <a:ea typeface="Calibri" panose="020F0502020204030204" pitchFamily="34" charset="0"/>
                        <a:cs typeface="Arial" panose="020B0604020202020204" pitchFamily="34" charset="0"/>
                      </a:endParaRPr>
                    </a:p>
                  </a:txBody>
                  <a:tcPr marL="74825" marR="74825" marT="0" marB="0" anchor="ctr"/>
                </a:tc>
                <a:tc>
                  <a:txBody>
                    <a:bodyPr/>
                    <a:lstStyle/>
                    <a:p>
                      <a:pPr algn="ctr">
                        <a:lnSpc>
                          <a:spcPct val="125000"/>
                        </a:lnSpc>
                        <a:spcAft>
                          <a:spcPts val="1000"/>
                        </a:spcAft>
                      </a:pPr>
                      <a:r>
                        <a:rPr lang="en-US" sz="1100">
                          <a:effectLst/>
                        </a:rPr>
                        <a:t> </a:t>
                      </a:r>
                      <a:endParaRPr lang="en-GB" sz="1000">
                        <a:effectLst/>
                        <a:latin typeface="Bookman Old Style" panose="02050604050505020204" pitchFamily="18" charset="0"/>
                        <a:ea typeface="Calibri" panose="020F0502020204030204" pitchFamily="34" charset="0"/>
                        <a:cs typeface="Arial" panose="020B0604020202020204" pitchFamily="34" charset="0"/>
                      </a:endParaRPr>
                    </a:p>
                  </a:txBody>
                  <a:tcPr marL="74825" marR="74825" marT="0" marB="0" anchor="ctr"/>
                </a:tc>
                <a:tc>
                  <a:txBody>
                    <a:bodyPr/>
                    <a:lstStyle/>
                    <a:p>
                      <a:pPr algn="ctr">
                        <a:lnSpc>
                          <a:spcPct val="125000"/>
                        </a:lnSpc>
                        <a:spcAft>
                          <a:spcPts val="1000"/>
                        </a:spcAft>
                      </a:pPr>
                      <a:r>
                        <a:rPr lang="en-US" sz="1100">
                          <a:effectLst/>
                        </a:rPr>
                        <a:t> </a:t>
                      </a:r>
                      <a:endParaRPr lang="en-GB" sz="1000">
                        <a:effectLst/>
                        <a:latin typeface="Bookman Old Style" panose="02050604050505020204" pitchFamily="18" charset="0"/>
                        <a:ea typeface="Calibri" panose="020F0502020204030204" pitchFamily="34" charset="0"/>
                        <a:cs typeface="Arial" panose="020B0604020202020204" pitchFamily="34" charset="0"/>
                      </a:endParaRPr>
                    </a:p>
                  </a:txBody>
                  <a:tcPr marL="74825" marR="74825" marT="0" marB="0" anchor="ctr"/>
                </a:tc>
                <a:tc>
                  <a:txBody>
                    <a:bodyPr/>
                    <a:lstStyle/>
                    <a:p>
                      <a:pPr algn="ctr">
                        <a:lnSpc>
                          <a:spcPct val="125000"/>
                        </a:lnSpc>
                        <a:spcAft>
                          <a:spcPts val="1000"/>
                        </a:spcAft>
                      </a:pPr>
                      <a:r>
                        <a:rPr lang="en-US" sz="1100">
                          <a:effectLst/>
                        </a:rPr>
                        <a:t> </a:t>
                      </a:r>
                      <a:endParaRPr lang="en-GB" sz="1000">
                        <a:effectLst/>
                        <a:latin typeface="Bookman Old Style" panose="02050604050505020204" pitchFamily="18" charset="0"/>
                        <a:ea typeface="Calibri" panose="020F0502020204030204" pitchFamily="34" charset="0"/>
                        <a:cs typeface="Arial" panose="020B0604020202020204" pitchFamily="34" charset="0"/>
                      </a:endParaRPr>
                    </a:p>
                  </a:txBody>
                  <a:tcPr marL="74825" marR="74825" marT="0" marB="0" anchor="ctr"/>
                </a:tc>
                <a:tc>
                  <a:txBody>
                    <a:bodyPr/>
                    <a:lstStyle/>
                    <a:p>
                      <a:pPr algn="ctr">
                        <a:lnSpc>
                          <a:spcPct val="125000"/>
                        </a:lnSpc>
                        <a:spcAft>
                          <a:spcPts val="1000"/>
                        </a:spcAft>
                      </a:pPr>
                      <a:r>
                        <a:rPr lang="en-US" sz="1100">
                          <a:effectLst/>
                        </a:rPr>
                        <a:t> </a:t>
                      </a:r>
                      <a:endParaRPr lang="en-GB" sz="1000">
                        <a:effectLst/>
                        <a:latin typeface="Bookman Old Style" panose="02050604050505020204" pitchFamily="18" charset="0"/>
                        <a:ea typeface="Calibri" panose="020F0502020204030204" pitchFamily="34" charset="0"/>
                        <a:cs typeface="Arial" panose="020B0604020202020204" pitchFamily="34" charset="0"/>
                      </a:endParaRPr>
                    </a:p>
                  </a:txBody>
                  <a:tcPr marL="74825" marR="74825" marT="0" marB="0" anchor="ctr"/>
                </a:tc>
                <a:tc>
                  <a:txBody>
                    <a:bodyPr/>
                    <a:lstStyle/>
                    <a:p>
                      <a:pPr algn="ctr">
                        <a:lnSpc>
                          <a:spcPct val="125000"/>
                        </a:lnSpc>
                        <a:spcAft>
                          <a:spcPts val="1000"/>
                        </a:spcAft>
                      </a:pPr>
                      <a:r>
                        <a:rPr lang="en-US" sz="1100">
                          <a:effectLst/>
                        </a:rPr>
                        <a:t> </a:t>
                      </a:r>
                      <a:endParaRPr lang="en-GB" sz="1000">
                        <a:effectLst/>
                        <a:latin typeface="Bookman Old Style" panose="02050604050505020204" pitchFamily="18" charset="0"/>
                        <a:ea typeface="Calibri" panose="020F0502020204030204" pitchFamily="34" charset="0"/>
                        <a:cs typeface="Arial" panose="020B0604020202020204" pitchFamily="34" charset="0"/>
                      </a:endParaRPr>
                    </a:p>
                  </a:txBody>
                  <a:tcPr marL="74825" marR="74825" marT="0" marB="0" anchor="ctr"/>
                </a:tc>
                <a:tc>
                  <a:txBody>
                    <a:bodyPr/>
                    <a:lstStyle/>
                    <a:p>
                      <a:pPr>
                        <a:lnSpc>
                          <a:spcPct val="125000"/>
                        </a:lnSpc>
                        <a:spcAft>
                          <a:spcPts val="1000"/>
                        </a:spcAft>
                      </a:pPr>
                      <a:r>
                        <a:rPr lang="en-US" sz="1100" dirty="0">
                          <a:effectLst/>
                        </a:rPr>
                        <a:t> </a:t>
                      </a:r>
                      <a:endParaRPr lang="en-GB" sz="1000" dirty="0">
                        <a:effectLst/>
                        <a:latin typeface="Bookman Old Style" panose="02050604050505020204" pitchFamily="18" charset="0"/>
                        <a:ea typeface="Calibri" panose="020F0502020204030204" pitchFamily="34" charset="0"/>
                        <a:cs typeface="Arial" panose="020B0604020202020204" pitchFamily="34" charset="0"/>
                      </a:endParaRPr>
                    </a:p>
                  </a:txBody>
                  <a:tcPr marL="74825" marR="74825" marT="0" marB="0" anchor="ctr"/>
                </a:tc>
                <a:extLst>
                  <a:ext uri="{0D108BD9-81ED-4DB2-BD59-A6C34878D82A}">
                    <a16:rowId xmlns:a16="http://schemas.microsoft.com/office/drawing/2014/main" val="2826439507"/>
                  </a:ext>
                </a:extLst>
              </a:tr>
            </a:tbl>
          </a:graphicData>
        </a:graphic>
      </p:graphicFrame>
      <p:sp>
        <p:nvSpPr>
          <p:cNvPr id="8" name="TextBox 7">
            <a:extLst>
              <a:ext uri="{FF2B5EF4-FFF2-40B4-BE49-F238E27FC236}">
                <a16:creationId xmlns:a16="http://schemas.microsoft.com/office/drawing/2014/main" id="{797AB5EB-E327-430C-8CA9-C632AB5406DF}"/>
              </a:ext>
            </a:extLst>
          </p:cNvPr>
          <p:cNvSpPr txBox="1"/>
          <p:nvPr/>
        </p:nvSpPr>
        <p:spPr>
          <a:xfrm>
            <a:off x="1449523" y="2760669"/>
            <a:ext cx="2217906" cy="369332"/>
          </a:xfrm>
          <a:prstGeom prst="rect">
            <a:avLst/>
          </a:prstGeom>
          <a:noFill/>
        </p:spPr>
        <p:txBody>
          <a:bodyPr wrap="square" rtlCol="0">
            <a:spAutoFit/>
          </a:bodyPr>
          <a:lstStyle/>
          <a:p>
            <a:r>
              <a:rPr lang="en-GB" dirty="0"/>
              <a:t>Bottom-up approach </a:t>
            </a:r>
          </a:p>
        </p:txBody>
      </p:sp>
      <p:cxnSp>
        <p:nvCxnSpPr>
          <p:cNvPr id="11" name="Straight Arrow Connector 10">
            <a:extLst>
              <a:ext uri="{FF2B5EF4-FFF2-40B4-BE49-F238E27FC236}">
                <a16:creationId xmlns:a16="http://schemas.microsoft.com/office/drawing/2014/main" id="{9BD32C58-9293-490D-B714-3B82BA4DDAB7}"/>
              </a:ext>
            </a:extLst>
          </p:cNvPr>
          <p:cNvCxnSpPr/>
          <p:nvPr/>
        </p:nvCxnSpPr>
        <p:spPr>
          <a:xfrm flipV="1">
            <a:off x="1300898" y="2576424"/>
            <a:ext cx="0" cy="744717"/>
          </a:xfrm>
          <a:prstGeom prst="straightConnector1">
            <a:avLst/>
          </a:prstGeom>
          <a:ln w="57150">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13" name="TextBox 12">
            <a:extLst>
              <a:ext uri="{FF2B5EF4-FFF2-40B4-BE49-F238E27FC236}">
                <a16:creationId xmlns:a16="http://schemas.microsoft.com/office/drawing/2014/main" id="{8816E24E-C9CB-4A8C-AE80-941F69E5B7A0}"/>
              </a:ext>
            </a:extLst>
          </p:cNvPr>
          <p:cNvSpPr txBox="1"/>
          <p:nvPr/>
        </p:nvSpPr>
        <p:spPr>
          <a:xfrm>
            <a:off x="3069995" y="5846541"/>
            <a:ext cx="3425073" cy="646331"/>
          </a:xfrm>
          <a:prstGeom prst="rect">
            <a:avLst/>
          </a:prstGeom>
          <a:noFill/>
        </p:spPr>
        <p:txBody>
          <a:bodyPr wrap="square" rtlCol="0">
            <a:spAutoFit/>
          </a:bodyPr>
          <a:lstStyle>
            <a:defPPr>
              <a:defRPr lang="en-US"/>
            </a:defPPr>
          </a:lstStyle>
          <a:p>
            <a:r>
              <a:rPr lang="en-US" dirty="0"/>
              <a:t>Mixed approach of supply-driven and demand-driven</a:t>
            </a:r>
            <a:endParaRPr lang="en-GB" dirty="0"/>
          </a:p>
        </p:txBody>
      </p:sp>
      <p:sp>
        <p:nvSpPr>
          <p:cNvPr id="14" name="TextBox 13">
            <a:extLst>
              <a:ext uri="{FF2B5EF4-FFF2-40B4-BE49-F238E27FC236}">
                <a16:creationId xmlns:a16="http://schemas.microsoft.com/office/drawing/2014/main" id="{46D2BA73-3A5C-4779-B793-1E0DFB5BB9E4}"/>
              </a:ext>
            </a:extLst>
          </p:cNvPr>
          <p:cNvSpPr txBox="1"/>
          <p:nvPr/>
        </p:nvSpPr>
        <p:spPr>
          <a:xfrm>
            <a:off x="5238869" y="4063131"/>
            <a:ext cx="5519240" cy="646331"/>
          </a:xfrm>
          <a:prstGeom prst="rect">
            <a:avLst/>
          </a:prstGeom>
          <a:noFill/>
        </p:spPr>
        <p:txBody>
          <a:bodyPr wrap="square" rtlCol="0">
            <a:spAutoFit/>
          </a:bodyPr>
          <a:lstStyle/>
          <a:p>
            <a:r>
              <a:rPr lang="en-US" sz="1200" dirty="0">
                <a:effectLst/>
                <a:latin typeface="Bookman Old Style" panose="02050604050505020204" pitchFamily="18" charset="0"/>
                <a:ea typeface="Calibri" panose="020F0502020204030204" pitchFamily="34" charset="0"/>
                <a:cs typeface="Arial" panose="020B0604020202020204" pitchFamily="34" charset="0"/>
              </a:rPr>
              <a:t>Table 1 - Bus Matrix representing the Sales and Tutoring process and the dimensions.</a:t>
            </a:r>
            <a:endParaRPr lang="en-GB" sz="1200" dirty="0">
              <a:effectLst/>
              <a:latin typeface="Bookman Old Style" panose="02050604050505020204" pitchFamily="18" charset="0"/>
              <a:ea typeface="Calibri" panose="020F0502020204030204" pitchFamily="34" charset="0"/>
              <a:cs typeface="Arial" panose="020B0604020202020204" pitchFamily="34" charset="0"/>
            </a:endParaRPr>
          </a:p>
          <a:p>
            <a:endParaRPr lang="en-GB" sz="1200" dirty="0"/>
          </a:p>
        </p:txBody>
      </p:sp>
      <p:sp>
        <p:nvSpPr>
          <p:cNvPr id="15" name="TextBox 14">
            <a:extLst>
              <a:ext uri="{FF2B5EF4-FFF2-40B4-BE49-F238E27FC236}">
                <a16:creationId xmlns:a16="http://schemas.microsoft.com/office/drawing/2014/main" id="{5B5DCA3C-F3EE-49F5-9350-4C83886A64EB}"/>
              </a:ext>
            </a:extLst>
          </p:cNvPr>
          <p:cNvSpPr txBox="1"/>
          <p:nvPr/>
        </p:nvSpPr>
        <p:spPr>
          <a:xfrm>
            <a:off x="5274141" y="1250117"/>
            <a:ext cx="5448693" cy="369332"/>
          </a:xfrm>
          <a:prstGeom prst="rect">
            <a:avLst/>
          </a:prstGeom>
          <a:noFill/>
        </p:spPr>
        <p:txBody>
          <a:bodyPr wrap="square" rtlCol="0">
            <a:spAutoFit/>
          </a:bodyPr>
          <a:lstStyle/>
          <a:p>
            <a:pPr algn="ctr"/>
            <a:r>
              <a:rPr lang="en-GB" dirty="0"/>
              <a:t>BUS Matrix</a:t>
            </a:r>
          </a:p>
        </p:txBody>
      </p:sp>
      <p:pic>
        <p:nvPicPr>
          <p:cNvPr id="17" name="Graphic 16" descr="Artificial Intelligence with solid fill">
            <a:extLst>
              <a:ext uri="{FF2B5EF4-FFF2-40B4-BE49-F238E27FC236}">
                <a16:creationId xmlns:a16="http://schemas.microsoft.com/office/drawing/2014/main" id="{67EF79A0-0DF8-49D3-BC1C-D0AEF1AE3A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01453" y="5367394"/>
            <a:ext cx="914400" cy="914400"/>
          </a:xfrm>
          <a:prstGeom prst="rect">
            <a:avLst/>
          </a:prstGeom>
        </p:spPr>
      </p:pic>
      <p:pic>
        <p:nvPicPr>
          <p:cNvPr id="19" name="Graphic 18" descr="Clipboard with solid fill">
            <a:extLst>
              <a:ext uri="{FF2B5EF4-FFF2-40B4-BE49-F238E27FC236}">
                <a16:creationId xmlns:a16="http://schemas.microsoft.com/office/drawing/2014/main" id="{79C3A609-3B80-454B-95C9-F3251EAD0C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07124" y="5868301"/>
            <a:ext cx="914400" cy="914400"/>
          </a:xfrm>
          <a:prstGeom prst="rect">
            <a:avLst/>
          </a:prstGeom>
        </p:spPr>
      </p:pic>
      <p:pic>
        <p:nvPicPr>
          <p:cNvPr id="21" name="Graphic 20" descr="Database with solid fill">
            <a:extLst>
              <a:ext uri="{FF2B5EF4-FFF2-40B4-BE49-F238E27FC236}">
                <a16:creationId xmlns:a16="http://schemas.microsoft.com/office/drawing/2014/main" id="{EACBED95-F9C3-4CF6-9309-BF38C55A82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15853" y="4820802"/>
            <a:ext cx="914400" cy="914400"/>
          </a:xfrm>
          <a:prstGeom prst="rect">
            <a:avLst/>
          </a:prstGeom>
        </p:spPr>
      </p:pic>
    </p:spTree>
    <p:extLst>
      <p:ext uri="{BB962C8B-B14F-4D97-AF65-F5344CB8AC3E}">
        <p14:creationId xmlns:p14="http://schemas.microsoft.com/office/powerpoint/2010/main" val="1622471747"/>
      </p:ext>
    </p:extLst>
  </p:cSld>
  <p:clrMapOvr>
    <a:masterClrMapping/>
  </p:clrMapOvr>
</p:sld>
</file>

<file path=ppt/theme/theme1.xml><?xml version="1.0" encoding="utf-8"?>
<a:theme xmlns:a="http://schemas.openxmlformats.org/drawingml/2006/main" name="Office Theme">
  <a:themeElements>
    <a:clrScheme name="Tema do Offic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35543FE869EBB4087429AABDD02B008" ma:contentTypeVersion="4" ma:contentTypeDescription="Create a new document." ma:contentTypeScope="" ma:versionID="a5848c50d37dbd5088d19a6d0bd3a8eb">
  <xsd:schema xmlns:xsd="http://www.w3.org/2001/XMLSchema" xmlns:xs="http://www.w3.org/2001/XMLSchema" xmlns:p="http://schemas.microsoft.com/office/2006/metadata/properties" xmlns:ns2="ffe4f730-5ee0-4386-beca-4f95cbb9cb5b" targetNamespace="http://schemas.microsoft.com/office/2006/metadata/properties" ma:root="true" ma:fieldsID="5f90188c22f9c0f8d765f7aac53bba26" ns2:_="">
    <xsd:import namespace="ffe4f730-5ee0-4386-beca-4f95cbb9cb5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e4f730-5ee0-4386-beca-4f95cbb9cb5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BA0FE17-49DE-4775-B122-A96F58CCAC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fe4f730-5ee0-4386-beca-4f95cbb9cb5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6517433-3A91-4A2A-976C-180E519766F1}">
  <ds:schemaRefs>
    <ds:schemaRef ds:uri="http://schemas.microsoft.com/sharepoint/v3/contenttype/forms"/>
  </ds:schemaRefs>
</ds:datastoreItem>
</file>

<file path=customXml/itemProps3.xml><?xml version="1.0" encoding="utf-8"?>
<ds:datastoreItem xmlns:ds="http://schemas.openxmlformats.org/officeDocument/2006/customXml" ds:itemID="{173CBA08-49A3-43DE-AD69-0EDB1DD10137}">
  <ds:schemaRefs>
    <ds:schemaRef ds:uri="http://schemas.microsoft.com/office/infopath/2007/PartnerControls"/>
    <ds:schemaRef ds:uri="http://schemas.microsoft.com/office/2006/documentManagement/types"/>
    <ds:schemaRef ds:uri="http://schemas.microsoft.com/office/2006/metadata/properties"/>
    <ds:schemaRef ds:uri="http://purl.org/dc/dcmitype/"/>
    <ds:schemaRef ds:uri="http://purl.org/dc/terms/"/>
    <ds:schemaRef ds:uri="http://purl.org/dc/elements/1.1/"/>
    <ds:schemaRef ds:uri="http://schemas.openxmlformats.org/package/2006/metadata/core-properties"/>
    <ds:schemaRef ds:uri="ffe4f730-5ee0-4386-beca-4f95cbb9cb5b"/>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363</TotalTime>
  <Words>1582</Words>
  <Application>Microsoft Office PowerPoint</Application>
  <PresentationFormat>Widescreen</PresentationFormat>
  <Paragraphs>224</Paragraphs>
  <Slides>21</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21</vt:i4>
      </vt:variant>
    </vt:vector>
  </HeadingPairs>
  <TitlesOfParts>
    <vt:vector size="33" baseType="lpstr">
      <vt:lpstr>arial</vt:lpstr>
      <vt:lpstr>arial</vt:lpstr>
      <vt:lpstr>Bookman Old Style</vt:lpstr>
      <vt:lpstr>Calibri</vt:lpstr>
      <vt:lpstr>Calibri Light</vt:lpstr>
      <vt:lpstr>Courier</vt:lpstr>
      <vt:lpstr>Google Sans</vt:lpstr>
      <vt:lpstr>Helvetica Neue</vt:lpstr>
      <vt:lpstr>Segoe UI</vt:lpstr>
      <vt:lpstr>Wingdings</vt:lpstr>
      <vt:lpstr>Wingdings,Sans-Serif</vt:lpstr>
      <vt:lpstr>Office Theme</vt:lpstr>
      <vt:lpstr>PowerPoint Presentation</vt:lpstr>
      <vt:lpstr>PowerPoint Presentation</vt:lpstr>
      <vt:lpstr>PowerPoint Presentation</vt:lpstr>
      <vt:lpstr>Management decisions</vt:lpstr>
      <vt:lpstr>Motivations for the development of a DW</vt:lpstr>
      <vt:lpstr>Business questions</vt:lpstr>
      <vt:lpstr>Business questions</vt:lpstr>
      <vt:lpstr>Granularity level of the business process</vt:lpstr>
      <vt:lpstr>Development of a DW</vt:lpstr>
      <vt:lpstr>Conceptual DFM  Sales Fact</vt:lpstr>
      <vt:lpstr>Conceptual DFM Tutoring Fact</vt:lpstr>
      <vt:lpstr>Logical Design  Sales Fact</vt:lpstr>
      <vt:lpstr>Logical Design  Tutoring Fact</vt:lpstr>
      <vt:lpstr>Implementation </vt:lpstr>
      <vt:lpstr>SQL Scripts</vt:lpstr>
      <vt:lpstr>Data Loading ETL</vt:lpstr>
      <vt:lpstr>Data Loading ETL</vt:lpstr>
      <vt:lpstr>PgAdmin4</vt:lpstr>
      <vt:lpstr>Queries</vt:lpstr>
      <vt:lpstr>Data Analyses Tool</vt:lpstr>
      <vt:lpstr>Thanks!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Fanti Coelho Lima Rachel (Student Com20)</dc:creator>
  <cp:lastModifiedBy>Fanti Coelho Lima Rachel (Student Com20)</cp:lastModifiedBy>
  <cp:revision>71</cp:revision>
  <dcterms:created xsi:type="dcterms:W3CDTF">2021-01-05T20:50:35Z</dcterms:created>
  <dcterms:modified xsi:type="dcterms:W3CDTF">2022-02-15T14:44:59Z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0x010100135543FE869EBB4087429AABDD02B008</vt:lpwstr>
  </property>
</Properties>
</file>